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4"/>
  </p:notesMasterIdLst>
  <p:handoutMasterIdLst>
    <p:handoutMasterId r:id="rId15"/>
  </p:handoutMasterIdLst>
  <p:sldIdLst>
    <p:sldId id="278" r:id="rId5"/>
    <p:sldId id="291" r:id="rId6"/>
    <p:sldId id="289" r:id="rId7"/>
    <p:sldId id="294" r:id="rId8"/>
    <p:sldId id="297" r:id="rId9"/>
    <p:sldId id="293" r:id="rId10"/>
    <p:sldId id="296" r:id="rId11"/>
    <p:sldId id="295" r:id="rId12"/>
    <p:sldId id="258"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3000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FD1A235-E7E5-4FEA-BD43-C48689A8FF26}" v="6" dt="2024-03-25T12:48:59.024"/>
    <p1510:client id="{DA056AFC-2108-4445-9FE2-DD0048B06E40}" v="10" dt="2024-03-25T14:44:32.75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6" d="100"/>
          <a:sy n="106" d="100"/>
        </p:scale>
        <p:origin x="756" y="96"/>
      </p:cViewPr>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yer, Rhiannon" userId="S::rmayer@mailbox.sc.edu::7b019bbc-2edb-40aa-ac10-b4529799f67a" providerId="AD" clId="Web-{C3DB83A4-9045-47A9-8D6D-C40DD5EF2F7B}"/>
    <pc:docChg chg="addSld delSld modSld sldOrd">
      <pc:chgData name="Mayer, Rhiannon" userId="S::rmayer@mailbox.sc.edu::7b019bbc-2edb-40aa-ac10-b4529799f67a" providerId="AD" clId="Web-{C3DB83A4-9045-47A9-8D6D-C40DD5EF2F7B}" dt="2024-03-07T18:32:20.040" v="557" actId="20577"/>
      <pc:docMkLst>
        <pc:docMk/>
      </pc:docMkLst>
      <pc:sldChg chg="modSp ord">
        <pc:chgData name="Mayer, Rhiannon" userId="S::rmayer@mailbox.sc.edu::7b019bbc-2edb-40aa-ac10-b4529799f67a" providerId="AD" clId="Web-{C3DB83A4-9045-47A9-8D6D-C40DD5EF2F7B}" dt="2024-03-07T18:32:20.040" v="557" actId="20577"/>
        <pc:sldMkLst>
          <pc:docMk/>
          <pc:sldMk cId="3822904266" sldId="289"/>
        </pc:sldMkLst>
        <pc:spChg chg="mod">
          <ac:chgData name="Mayer, Rhiannon" userId="S::rmayer@mailbox.sc.edu::7b019bbc-2edb-40aa-ac10-b4529799f67a" providerId="AD" clId="Web-{C3DB83A4-9045-47A9-8D6D-C40DD5EF2F7B}" dt="2024-03-07T18:11:59.830" v="184" actId="20577"/>
          <ac:spMkLst>
            <pc:docMk/>
            <pc:sldMk cId="3822904266" sldId="289"/>
            <ac:spMk id="2" creationId="{2333FBAD-F450-1448-A36A-72F6AB77EEC3}"/>
          </ac:spMkLst>
        </pc:spChg>
        <pc:spChg chg="mod">
          <ac:chgData name="Mayer, Rhiannon" userId="S::rmayer@mailbox.sc.edu::7b019bbc-2edb-40aa-ac10-b4529799f67a" providerId="AD" clId="Web-{C3DB83A4-9045-47A9-8D6D-C40DD5EF2F7B}" dt="2024-03-07T18:32:20.040" v="557" actId="20577"/>
          <ac:spMkLst>
            <pc:docMk/>
            <pc:sldMk cId="3822904266" sldId="289"/>
            <ac:spMk id="3" creationId="{A3FC7E89-62C2-B143-BEBA-CA6D34981BFF}"/>
          </ac:spMkLst>
        </pc:spChg>
      </pc:sldChg>
      <pc:sldChg chg="modSp ord">
        <pc:chgData name="Mayer, Rhiannon" userId="S::rmayer@mailbox.sc.edu::7b019bbc-2edb-40aa-ac10-b4529799f67a" providerId="AD" clId="Web-{C3DB83A4-9045-47A9-8D6D-C40DD5EF2F7B}" dt="2024-03-07T18:31:38.351" v="555" actId="20577"/>
        <pc:sldMkLst>
          <pc:docMk/>
          <pc:sldMk cId="2872057970" sldId="291"/>
        </pc:sldMkLst>
        <pc:spChg chg="mod">
          <ac:chgData name="Mayer, Rhiannon" userId="S::rmayer@mailbox.sc.edu::7b019bbc-2edb-40aa-ac10-b4529799f67a" providerId="AD" clId="Web-{C3DB83A4-9045-47A9-8D6D-C40DD5EF2F7B}" dt="2024-03-07T18:21:56.396" v="486" actId="20577"/>
          <ac:spMkLst>
            <pc:docMk/>
            <pc:sldMk cId="2872057970" sldId="291"/>
            <ac:spMk id="2" creationId="{2333FBAD-F450-1448-A36A-72F6AB77EEC3}"/>
          </ac:spMkLst>
        </pc:spChg>
        <pc:spChg chg="mod">
          <ac:chgData name="Mayer, Rhiannon" userId="S::rmayer@mailbox.sc.edu::7b019bbc-2edb-40aa-ac10-b4529799f67a" providerId="AD" clId="Web-{C3DB83A4-9045-47A9-8D6D-C40DD5EF2F7B}" dt="2024-03-07T18:31:38.351" v="555" actId="20577"/>
          <ac:spMkLst>
            <pc:docMk/>
            <pc:sldMk cId="2872057970" sldId="291"/>
            <ac:spMk id="3" creationId="{A3FC7E89-62C2-B143-BEBA-CA6D34981BFF}"/>
          </ac:spMkLst>
        </pc:spChg>
      </pc:sldChg>
      <pc:sldChg chg="delSp modSp del">
        <pc:chgData name="Mayer, Rhiannon" userId="S::rmayer@mailbox.sc.edu::7b019bbc-2edb-40aa-ac10-b4529799f67a" providerId="AD" clId="Web-{C3DB83A4-9045-47A9-8D6D-C40DD5EF2F7B}" dt="2024-03-07T18:04:10.691" v="17"/>
        <pc:sldMkLst>
          <pc:docMk/>
          <pc:sldMk cId="542304840" sldId="292"/>
        </pc:sldMkLst>
        <pc:spChg chg="mod">
          <ac:chgData name="Mayer, Rhiannon" userId="S::rmayer@mailbox.sc.edu::7b019bbc-2edb-40aa-ac10-b4529799f67a" providerId="AD" clId="Web-{C3DB83A4-9045-47A9-8D6D-C40DD5EF2F7B}" dt="2024-03-07T18:03:12.533" v="6" actId="20577"/>
          <ac:spMkLst>
            <pc:docMk/>
            <pc:sldMk cId="542304840" sldId="292"/>
            <ac:spMk id="2" creationId="{2333FBAD-F450-1448-A36A-72F6AB77EEC3}"/>
          </ac:spMkLst>
        </pc:spChg>
        <pc:picChg chg="del">
          <ac:chgData name="Mayer, Rhiannon" userId="S::rmayer@mailbox.sc.edu::7b019bbc-2edb-40aa-ac10-b4529799f67a" providerId="AD" clId="Web-{C3DB83A4-9045-47A9-8D6D-C40DD5EF2F7B}" dt="2024-03-07T18:03:13.564" v="7"/>
          <ac:picMkLst>
            <pc:docMk/>
            <pc:sldMk cId="542304840" sldId="292"/>
            <ac:picMk id="5" creationId="{D649D220-1AE0-A8DB-54E2-BE284E7F5DE5}"/>
          </ac:picMkLst>
        </pc:picChg>
      </pc:sldChg>
      <pc:sldChg chg="modSp ord">
        <pc:chgData name="Mayer, Rhiannon" userId="S::rmayer@mailbox.sc.edu::7b019bbc-2edb-40aa-ac10-b4529799f67a" providerId="AD" clId="Web-{C3DB83A4-9045-47A9-8D6D-C40DD5EF2F7B}" dt="2024-03-07T18:29:57.801" v="553" actId="20577"/>
        <pc:sldMkLst>
          <pc:docMk/>
          <pc:sldMk cId="1493843748" sldId="293"/>
        </pc:sldMkLst>
        <pc:spChg chg="mod">
          <ac:chgData name="Mayer, Rhiannon" userId="S::rmayer@mailbox.sc.edu::7b019bbc-2edb-40aa-ac10-b4529799f67a" providerId="AD" clId="Web-{C3DB83A4-9045-47A9-8D6D-C40DD5EF2F7B}" dt="2024-03-07T18:29:57.801" v="553" actId="20577"/>
          <ac:spMkLst>
            <pc:docMk/>
            <pc:sldMk cId="1493843748" sldId="293"/>
            <ac:spMk id="3" creationId="{ACBA19BC-9232-F933-BE77-7B7CF8DA379F}"/>
          </ac:spMkLst>
        </pc:spChg>
      </pc:sldChg>
      <pc:sldChg chg="modSp add replId">
        <pc:chgData name="Mayer, Rhiannon" userId="S::rmayer@mailbox.sc.edu::7b019bbc-2edb-40aa-ac10-b4529799f67a" providerId="AD" clId="Web-{C3DB83A4-9045-47A9-8D6D-C40DD5EF2F7B}" dt="2024-03-07T18:21:33.832" v="484" actId="14100"/>
        <pc:sldMkLst>
          <pc:docMk/>
          <pc:sldMk cId="3121001901" sldId="294"/>
        </pc:sldMkLst>
        <pc:spChg chg="mod">
          <ac:chgData name="Mayer, Rhiannon" userId="S::rmayer@mailbox.sc.edu::7b019bbc-2edb-40aa-ac10-b4529799f67a" providerId="AD" clId="Web-{C3DB83A4-9045-47A9-8D6D-C40DD5EF2F7B}" dt="2024-03-07T18:03:33.190" v="12" actId="20577"/>
          <ac:spMkLst>
            <pc:docMk/>
            <pc:sldMk cId="3121001901" sldId="294"/>
            <ac:spMk id="2" creationId="{2333FBAD-F450-1448-A36A-72F6AB77EEC3}"/>
          </ac:spMkLst>
        </pc:spChg>
        <pc:spChg chg="mod">
          <ac:chgData name="Mayer, Rhiannon" userId="S::rmayer@mailbox.sc.edu::7b019bbc-2edb-40aa-ac10-b4529799f67a" providerId="AD" clId="Web-{C3DB83A4-9045-47A9-8D6D-C40DD5EF2F7B}" dt="2024-03-07T18:21:33.832" v="484" actId="14100"/>
          <ac:spMkLst>
            <pc:docMk/>
            <pc:sldMk cId="3121001901" sldId="294"/>
            <ac:spMk id="3" creationId="{A3FC7E89-62C2-B143-BEBA-CA6D34981BFF}"/>
          </ac:spMkLst>
        </pc:spChg>
      </pc:sldChg>
      <pc:sldChg chg="modSp add ord replId">
        <pc:chgData name="Mayer, Rhiannon" userId="S::rmayer@mailbox.sc.edu::7b019bbc-2edb-40aa-ac10-b4529799f67a" providerId="AD" clId="Web-{C3DB83A4-9045-47A9-8D6D-C40DD5EF2F7B}" dt="2024-03-07T18:06:48.133" v="40" actId="20577"/>
        <pc:sldMkLst>
          <pc:docMk/>
          <pc:sldMk cId="2212581440" sldId="295"/>
        </pc:sldMkLst>
        <pc:spChg chg="mod">
          <ac:chgData name="Mayer, Rhiannon" userId="S::rmayer@mailbox.sc.edu::7b019bbc-2edb-40aa-ac10-b4529799f67a" providerId="AD" clId="Web-{C3DB83A4-9045-47A9-8D6D-C40DD5EF2F7B}" dt="2024-03-07T18:06:48.133" v="40" actId="20577"/>
          <ac:spMkLst>
            <pc:docMk/>
            <pc:sldMk cId="2212581440" sldId="295"/>
            <ac:spMk id="3" creationId="{A3FC7E89-62C2-B143-BEBA-CA6D34981BFF}"/>
          </ac:spMkLst>
        </pc:spChg>
      </pc:sldChg>
    </pc:docChg>
  </pc:docChgLst>
  <pc:docChgLst>
    <pc:chgData name="Mayer, Rhiannon" userId="S::rmayer@mailbox.sc.edu::7b019bbc-2edb-40aa-ac10-b4529799f67a" providerId="AD" clId="Web-{E130DCD8-A463-46AE-9747-E08738559C34}"/>
    <pc:docChg chg="modSld">
      <pc:chgData name="Mayer, Rhiannon" userId="S::rmayer@mailbox.sc.edu::7b019bbc-2edb-40aa-ac10-b4529799f67a" providerId="AD" clId="Web-{E130DCD8-A463-46AE-9747-E08738559C34}" dt="2023-11-02T11:46:46.460" v="1" actId="14100"/>
      <pc:docMkLst>
        <pc:docMk/>
      </pc:docMkLst>
      <pc:sldChg chg="modSp">
        <pc:chgData name="Mayer, Rhiannon" userId="S::rmayer@mailbox.sc.edu::7b019bbc-2edb-40aa-ac10-b4529799f67a" providerId="AD" clId="Web-{E130DCD8-A463-46AE-9747-E08738559C34}" dt="2023-11-02T11:46:46.460" v="1" actId="14100"/>
        <pc:sldMkLst>
          <pc:docMk/>
          <pc:sldMk cId="3983274926" sldId="284"/>
        </pc:sldMkLst>
        <pc:picChg chg="mod">
          <ac:chgData name="Mayer, Rhiannon" userId="S::rmayer@mailbox.sc.edu::7b019bbc-2edb-40aa-ac10-b4529799f67a" providerId="AD" clId="Web-{E130DCD8-A463-46AE-9747-E08738559C34}" dt="2023-11-02T11:46:42.632" v="0" actId="14100"/>
          <ac:picMkLst>
            <pc:docMk/>
            <pc:sldMk cId="3983274926" sldId="284"/>
            <ac:picMk id="5" creationId="{DCAF8236-B855-8310-1F86-45486FDB93D5}"/>
          </ac:picMkLst>
        </pc:picChg>
        <pc:picChg chg="mod">
          <ac:chgData name="Mayer, Rhiannon" userId="S::rmayer@mailbox.sc.edu::7b019bbc-2edb-40aa-ac10-b4529799f67a" providerId="AD" clId="Web-{E130DCD8-A463-46AE-9747-E08738559C34}" dt="2023-11-02T11:46:46.460" v="1" actId="14100"/>
          <ac:picMkLst>
            <pc:docMk/>
            <pc:sldMk cId="3983274926" sldId="284"/>
            <ac:picMk id="8" creationId="{26495A10-BCDF-F135-6EDD-98F5B9ECE9E0}"/>
          </ac:picMkLst>
        </pc:picChg>
      </pc:sldChg>
    </pc:docChg>
  </pc:docChgLst>
  <pc:docChgLst>
    <pc:chgData name="Mayer, Rhiannon" userId="S::rmayer@mailbox.sc.edu::7b019bbc-2edb-40aa-ac10-b4529799f67a" providerId="AD" clId="Web-{AE0F1556-D2AC-4873-9296-3F5DAC7D5900}"/>
    <pc:docChg chg="modSld">
      <pc:chgData name="Mayer, Rhiannon" userId="S::rmayer@mailbox.sc.edu::7b019bbc-2edb-40aa-ac10-b4529799f67a" providerId="AD" clId="Web-{AE0F1556-D2AC-4873-9296-3F5DAC7D5900}" dt="2023-09-01T18:02:36.238" v="13" actId="20577"/>
      <pc:docMkLst>
        <pc:docMk/>
      </pc:docMkLst>
      <pc:sldChg chg="modSp">
        <pc:chgData name="Mayer, Rhiannon" userId="S::rmayer@mailbox.sc.edu::7b019bbc-2edb-40aa-ac10-b4529799f67a" providerId="AD" clId="Web-{AE0F1556-D2AC-4873-9296-3F5DAC7D5900}" dt="2023-09-01T18:02:36.238" v="13" actId="20577"/>
        <pc:sldMkLst>
          <pc:docMk/>
          <pc:sldMk cId="3855069328" sldId="286"/>
        </pc:sldMkLst>
        <pc:spChg chg="mod">
          <ac:chgData name="Mayer, Rhiannon" userId="S::rmayer@mailbox.sc.edu::7b019bbc-2edb-40aa-ac10-b4529799f67a" providerId="AD" clId="Web-{AE0F1556-D2AC-4873-9296-3F5DAC7D5900}" dt="2023-09-01T18:02:03.956" v="2" actId="20577"/>
          <ac:spMkLst>
            <pc:docMk/>
            <pc:sldMk cId="3855069328" sldId="286"/>
            <ac:spMk id="2" creationId="{2333FBAD-F450-1448-A36A-72F6AB77EEC3}"/>
          </ac:spMkLst>
        </pc:spChg>
        <pc:spChg chg="mod">
          <ac:chgData name="Mayer, Rhiannon" userId="S::rmayer@mailbox.sc.edu::7b019bbc-2edb-40aa-ac10-b4529799f67a" providerId="AD" clId="Web-{AE0F1556-D2AC-4873-9296-3F5DAC7D5900}" dt="2023-09-01T18:02:36.238" v="13" actId="20577"/>
          <ac:spMkLst>
            <pc:docMk/>
            <pc:sldMk cId="3855069328" sldId="286"/>
            <ac:spMk id="5" creationId="{B1C5730A-811B-79B4-02CE-A374245ADE7B}"/>
          </ac:spMkLst>
        </pc:spChg>
      </pc:sldChg>
    </pc:docChg>
  </pc:docChgLst>
  <pc:docChgLst>
    <pc:chgData name="Mayer, Rhiannon" userId="S::rmayer@mailbox.sc.edu::7b019bbc-2edb-40aa-ac10-b4529799f67a" providerId="AD" clId="Web-{6FD2859B-1726-4CB7-B31A-2BA7D9606DCF}"/>
    <pc:docChg chg="delSld">
      <pc:chgData name="Mayer, Rhiannon" userId="S::rmayer@mailbox.sc.edu::7b019bbc-2edb-40aa-ac10-b4529799f67a" providerId="AD" clId="Web-{6FD2859B-1726-4CB7-B31A-2BA7D9606DCF}" dt="2023-09-01T14:00:30.852" v="0"/>
      <pc:docMkLst>
        <pc:docMk/>
      </pc:docMkLst>
      <pc:sldChg chg="del">
        <pc:chgData name="Mayer, Rhiannon" userId="S::rmayer@mailbox.sc.edu::7b019bbc-2edb-40aa-ac10-b4529799f67a" providerId="AD" clId="Web-{6FD2859B-1726-4CB7-B31A-2BA7D9606DCF}" dt="2023-09-01T14:00:30.852" v="0"/>
        <pc:sldMkLst>
          <pc:docMk/>
          <pc:sldMk cId="3691319546" sldId="288"/>
        </pc:sldMkLst>
      </pc:sldChg>
    </pc:docChg>
  </pc:docChgLst>
  <pc:docChgLst>
    <pc:chgData name="Mayer, Rhiannon" userId="7b019bbc-2edb-40aa-ac10-b4529799f67a" providerId="ADAL" clId="{3F338C93-0AD9-4833-B628-7196CE4E7086}"/>
    <pc:docChg chg="modSld">
      <pc:chgData name="Mayer, Rhiannon" userId="7b019bbc-2edb-40aa-ac10-b4529799f67a" providerId="ADAL" clId="{3F338C93-0AD9-4833-B628-7196CE4E7086}" dt="2023-08-16T12:44:51.395" v="45" actId="20577"/>
      <pc:docMkLst>
        <pc:docMk/>
      </pc:docMkLst>
      <pc:sldChg chg="modSp mod">
        <pc:chgData name="Mayer, Rhiannon" userId="7b019bbc-2edb-40aa-ac10-b4529799f67a" providerId="ADAL" clId="{3F338C93-0AD9-4833-B628-7196CE4E7086}" dt="2023-08-16T12:44:51.395" v="45" actId="20577"/>
        <pc:sldMkLst>
          <pc:docMk/>
          <pc:sldMk cId="3983274926" sldId="284"/>
        </pc:sldMkLst>
        <pc:spChg chg="mod">
          <ac:chgData name="Mayer, Rhiannon" userId="7b019bbc-2edb-40aa-ac10-b4529799f67a" providerId="ADAL" clId="{3F338C93-0AD9-4833-B628-7196CE4E7086}" dt="2023-08-16T12:44:51.395" v="45" actId="20577"/>
          <ac:spMkLst>
            <pc:docMk/>
            <pc:sldMk cId="3983274926" sldId="284"/>
            <ac:spMk id="2" creationId="{2333FBAD-F450-1448-A36A-72F6AB77EEC3}"/>
          </ac:spMkLst>
        </pc:spChg>
        <pc:picChg chg="mod">
          <ac:chgData name="Mayer, Rhiannon" userId="7b019bbc-2edb-40aa-ac10-b4529799f67a" providerId="ADAL" clId="{3F338C93-0AD9-4833-B628-7196CE4E7086}" dt="2023-08-16T12:44:20.856" v="2" actId="1076"/>
          <ac:picMkLst>
            <pc:docMk/>
            <pc:sldMk cId="3983274926" sldId="284"/>
            <ac:picMk id="5" creationId="{DCAF8236-B855-8310-1F86-45486FDB93D5}"/>
          </ac:picMkLst>
        </pc:picChg>
        <pc:picChg chg="mod">
          <ac:chgData name="Mayer, Rhiannon" userId="7b019bbc-2edb-40aa-ac10-b4529799f67a" providerId="ADAL" clId="{3F338C93-0AD9-4833-B628-7196CE4E7086}" dt="2023-08-16T12:44:17.059" v="1" actId="1076"/>
          <ac:picMkLst>
            <pc:docMk/>
            <pc:sldMk cId="3983274926" sldId="284"/>
            <ac:picMk id="8" creationId="{26495A10-BCDF-F135-6EDD-98F5B9ECE9E0}"/>
          </ac:picMkLst>
        </pc:picChg>
        <pc:picChg chg="mod">
          <ac:chgData name="Mayer, Rhiannon" userId="7b019bbc-2edb-40aa-ac10-b4529799f67a" providerId="ADAL" clId="{3F338C93-0AD9-4833-B628-7196CE4E7086}" dt="2023-08-16T12:44:31.042" v="5" actId="1076"/>
          <ac:picMkLst>
            <pc:docMk/>
            <pc:sldMk cId="3983274926" sldId="284"/>
            <ac:picMk id="9" creationId="{1A98E75D-6CD1-DA81-2CBC-5F3F0FA9F250}"/>
          </ac:picMkLst>
        </pc:picChg>
        <pc:picChg chg="mod">
          <ac:chgData name="Mayer, Rhiannon" userId="7b019bbc-2edb-40aa-ac10-b4529799f67a" providerId="ADAL" clId="{3F338C93-0AD9-4833-B628-7196CE4E7086}" dt="2023-08-16T12:44:36.063" v="6" actId="1076"/>
          <ac:picMkLst>
            <pc:docMk/>
            <pc:sldMk cId="3983274926" sldId="284"/>
            <ac:picMk id="11" creationId="{65F49F81-54D7-2880-F16B-BAA5B5271CCA}"/>
          </ac:picMkLst>
        </pc:picChg>
      </pc:sldChg>
    </pc:docChg>
  </pc:docChgLst>
  <pc:docChgLst>
    <pc:chgData name="Mayer, Rhiannon" userId="S::rmayer@mailbox.sc.edu::7b019bbc-2edb-40aa-ac10-b4529799f67a" providerId="AD" clId="Web-{EBA7FB05-5F98-4D2C-9A32-3082FB41EA69}"/>
    <pc:docChg chg="addSld modSld sldOrd">
      <pc:chgData name="Mayer, Rhiannon" userId="S::rmayer@mailbox.sc.edu::7b019bbc-2edb-40aa-ac10-b4529799f67a" providerId="AD" clId="Web-{EBA7FB05-5F98-4D2C-9A32-3082FB41EA69}" dt="2023-08-28T13:25:04.905" v="12"/>
      <pc:docMkLst>
        <pc:docMk/>
      </pc:docMkLst>
      <pc:sldChg chg="ord">
        <pc:chgData name="Mayer, Rhiannon" userId="S::rmayer@mailbox.sc.edu::7b019bbc-2edb-40aa-ac10-b4529799f67a" providerId="AD" clId="Web-{EBA7FB05-5F98-4D2C-9A32-3082FB41EA69}" dt="2023-08-28T13:23:53.871" v="1"/>
        <pc:sldMkLst>
          <pc:docMk/>
          <pc:sldMk cId="3983274926" sldId="284"/>
        </pc:sldMkLst>
      </pc:sldChg>
      <pc:sldChg chg="ord">
        <pc:chgData name="Mayer, Rhiannon" userId="S::rmayer@mailbox.sc.edu::7b019bbc-2edb-40aa-ac10-b4529799f67a" providerId="AD" clId="Web-{EBA7FB05-5F98-4D2C-9A32-3082FB41EA69}" dt="2023-08-28T13:23:31.636" v="0"/>
        <pc:sldMkLst>
          <pc:docMk/>
          <pc:sldMk cId="3009947614" sldId="285"/>
        </pc:sldMkLst>
      </pc:sldChg>
      <pc:sldChg chg="addSp delSp modSp add ord replId">
        <pc:chgData name="Mayer, Rhiannon" userId="S::rmayer@mailbox.sc.edu::7b019bbc-2edb-40aa-ac10-b4529799f67a" providerId="AD" clId="Web-{EBA7FB05-5F98-4D2C-9A32-3082FB41EA69}" dt="2023-08-28T13:25:04.905" v="12"/>
        <pc:sldMkLst>
          <pc:docMk/>
          <pc:sldMk cId="3855069328" sldId="286"/>
        </pc:sldMkLst>
        <pc:spChg chg="mod">
          <ac:chgData name="Mayer, Rhiannon" userId="S::rmayer@mailbox.sc.edu::7b019bbc-2edb-40aa-ac10-b4529799f67a" providerId="AD" clId="Web-{EBA7FB05-5F98-4D2C-9A32-3082FB41EA69}" dt="2023-08-28T13:24:55.529" v="11" actId="20577"/>
          <ac:spMkLst>
            <pc:docMk/>
            <pc:sldMk cId="3855069328" sldId="286"/>
            <ac:spMk id="2" creationId="{2333FBAD-F450-1448-A36A-72F6AB77EEC3}"/>
          </ac:spMkLst>
        </pc:spChg>
        <pc:spChg chg="add mod">
          <ac:chgData name="Mayer, Rhiannon" userId="S::rmayer@mailbox.sc.edu::7b019bbc-2edb-40aa-ac10-b4529799f67a" providerId="AD" clId="Web-{EBA7FB05-5F98-4D2C-9A32-3082FB41EA69}" dt="2023-08-28T13:25:04.905" v="12"/>
          <ac:spMkLst>
            <pc:docMk/>
            <pc:sldMk cId="3855069328" sldId="286"/>
            <ac:spMk id="5" creationId="{B1C5730A-811B-79B4-02CE-A374245ADE7B}"/>
          </ac:spMkLst>
        </pc:spChg>
        <pc:picChg chg="del">
          <ac:chgData name="Mayer, Rhiannon" userId="S::rmayer@mailbox.sc.edu::7b019bbc-2edb-40aa-ac10-b4529799f67a" providerId="AD" clId="Web-{EBA7FB05-5F98-4D2C-9A32-3082FB41EA69}" dt="2023-08-28T13:25:04.905" v="12"/>
          <ac:picMkLst>
            <pc:docMk/>
            <pc:sldMk cId="3855069328" sldId="286"/>
            <ac:picMk id="4" creationId="{3C1E2B07-4C8E-6D39-8149-9D15DBCDA702}"/>
          </ac:picMkLst>
        </pc:picChg>
      </pc:sldChg>
    </pc:docChg>
  </pc:docChgLst>
  <pc:docChgLst>
    <pc:chgData name="Mayer, Rhiannon" userId="S::rmayer@mailbox.sc.edu::7b019bbc-2edb-40aa-ac10-b4529799f67a" providerId="AD" clId="Web-{C61C2457-70FE-448F-A892-2CF0A264D48D}"/>
    <pc:docChg chg="sldOrd">
      <pc:chgData name="Mayer, Rhiannon" userId="S::rmayer@mailbox.sc.edu::7b019bbc-2edb-40aa-ac10-b4529799f67a" providerId="AD" clId="Web-{C61C2457-70FE-448F-A892-2CF0A264D48D}" dt="2023-11-02T18:02:43.165" v="0"/>
      <pc:docMkLst>
        <pc:docMk/>
      </pc:docMkLst>
      <pc:sldChg chg="ord">
        <pc:chgData name="Mayer, Rhiannon" userId="S::rmayer@mailbox.sc.edu::7b019bbc-2edb-40aa-ac10-b4529799f67a" providerId="AD" clId="Web-{C61C2457-70FE-448F-A892-2CF0A264D48D}" dt="2023-11-02T18:02:43.165" v="0"/>
        <pc:sldMkLst>
          <pc:docMk/>
          <pc:sldMk cId="591719118" sldId="266"/>
        </pc:sldMkLst>
      </pc:sldChg>
    </pc:docChg>
  </pc:docChgLst>
  <pc:docChgLst>
    <pc:chgData name="Mayer, Rhiannon" userId="S::rmayer@mailbox.sc.edu::7b019bbc-2edb-40aa-ac10-b4529799f67a" providerId="AD" clId="Web-{BCC849CA-72C4-4E22-ABA5-FA798E547E5A}"/>
    <pc:docChg chg="addSld modSld">
      <pc:chgData name="Mayer, Rhiannon" userId="S::rmayer@mailbox.sc.edu::7b019bbc-2edb-40aa-ac10-b4529799f67a" providerId="AD" clId="Web-{BCC849CA-72C4-4E22-ABA5-FA798E547E5A}" dt="2023-08-29T18:24:02.852" v="198" actId="20577"/>
      <pc:docMkLst>
        <pc:docMk/>
      </pc:docMkLst>
      <pc:sldChg chg="modSp">
        <pc:chgData name="Mayer, Rhiannon" userId="S::rmayer@mailbox.sc.edu::7b019bbc-2edb-40aa-ac10-b4529799f67a" providerId="AD" clId="Web-{BCC849CA-72C4-4E22-ABA5-FA798E547E5A}" dt="2023-08-29T18:24:02.852" v="198" actId="20577"/>
        <pc:sldMkLst>
          <pc:docMk/>
          <pc:sldMk cId="3855069328" sldId="286"/>
        </pc:sldMkLst>
        <pc:spChg chg="mod">
          <ac:chgData name="Mayer, Rhiannon" userId="S::rmayer@mailbox.sc.edu::7b019bbc-2edb-40aa-ac10-b4529799f67a" providerId="AD" clId="Web-{BCC849CA-72C4-4E22-ABA5-FA798E547E5A}" dt="2023-08-29T18:14:21.566" v="4" actId="20577"/>
          <ac:spMkLst>
            <pc:docMk/>
            <pc:sldMk cId="3855069328" sldId="286"/>
            <ac:spMk id="2" creationId="{2333FBAD-F450-1448-A36A-72F6AB77EEC3}"/>
          </ac:spMkLst>
        </pc:spChg>
        <pc:spChg chg="mod">
          <ac:chgData name="Mayer, Rhiannon" userId="S::rmayer@mailbox.sc.edu::7b019bbc-2edb-40aa-ac10-b4529799f67a" providerId="AD" clId="Web-{BCC849CA-72C4-4E22-ABA5-FA798E547E5A}" dt="2023-08-29T18:24:02.852" v="198" actId="20577"/>
          <ac:spMkLst>
            <pc:docMk/>
            <pc:sldMk cId="3855069328" sldId="286"/>
            <ac:spMk id="5" creationId="{B1C5730A-811B-79B4-02CE-A374245ADE7B}"/>
          </ac:spMkLst>
        </pc:spChg>
      </pc:sldChg>
      <pc:sldChg chg="modSp add replId">
        <pc:chgData name="Mayer, Rhiannon" userId="S::rmayer@mailbox.sc.edu::7b019bbc-2edb-40aa-ac10-b4529799f67a" providerId="AD" clId="Web-{BCC849CA-72C4-4E22-ABA5-FA798E547E5A}" dt="2023-08-29T18:16:04.898" v="149" actId="20577"/>
        <pc:sldMkLst>
          <pc:docMk/>
          <pc:sldMk cId="4261637583" sldId="287"/>
        </pc:sldMkLst>
        <pc:spChg chg="mod">
          <ac:chgData name="Mayer, Rhiannon" userId="S::rmayer@mailbox.sc.edu::7b019bbc-2edb-40aa-ac10-b4529799f67a" providerId="AD" clId="Web-{BCC849CA-72C4-4E22-ABA5-FA798E547E5A}" dt="2023-08-29T18:15:40.944" v="82" actId="20577"/>
          <ac:spMkLst>
            <pc:docMk/>
            <pc:sldMk cId="4261637583" sldId="287"/>
            <ac:spMk id="2" creationId="{2333FBAD-F450-1448-A36A-72F6AB77EEC3}"/>
          </ac:spMkLst>
        </pc:spChg>
        <pc:spChg chg="mod">
          <ac:chgData name="Mayer, Rhiannon" userId="S::rmayer@mailbox.sc.edu::7b019bbc-2edb-40aa-ac10-b4529799f67a" providerId="AD" clId="Web-{BCC849CA-72C4-4E22-ABA5-FA798E547E5A}" dt="2023-08-29T18:16:04.898" v="149" actId="20577"/>
          <ac:spMkLst>
            <pc:docMk/>
            <pc:sldMk cId="4261637583" sldId="287"/>
            <ac:spMk id="5" creationId="{B1C5730A-811B-79B4-02CE-A374245ADE7B}"/>
          </ac:spMkLst>
        </pc:spChg>
      </pc:sldChg>
      <pc:sldChg chg="add replId">
        <pc:chgData name="Mayer, Rhiannon" userId="S::rmayer@mailbox.sc.edu::7b019bbc-2edb-40aa-ac10-b4529799f67a" providerId="AD" clId="Web-{BCC849CA-72C4-4E22-ABA5-FA798E547E5A}" dt="2023-08-29T18:15:23.208" v="56"/>
        <pc:sldMkLst>
          <pc:docMk/>
          <pc:sldMk cId="2737493901" sldId="288"/>
        </pc:sldMkLst>
      </pc:sldChg>
    </pc:docChg>
  </pc:docChgLst>
  <pc:docChgLst>
    <pc:chgData name="Mayer, Rhiannon" userId="S::rmayer@mailbox.sc.edu::7b019bbc-2edb-40aa-ac10-b4529799f67a" providerId="AD" clId="Web-{40900A12-8605-41DE-9859-66B010570F5E}"/>
    <pc:docChg chg="addSld delSld modSld sldOrd">
      <pc:chgData name="Mayer, Rhiannon" userId="S::rmayer@mailbox.sc.edu::7b019bbc-2edb-40aa-ac10-b4529799f67a" providerId="AD" clId="Web-{40900A12-8605-41DE-9859-66B010570F5E}" dt="2024-02-01T18:38:45.352" v="34" actId="20577"/>
      <pc:docMkLst>
        <pc:docMk/>
      </pc:docMkLst>
      <pc:sldChg chg="del">
        <pc:chgData name="Mayer, Rhiannon" userId="S::rmayer@mailbox.sc.edu::7b019bbc-2edb-40aa-ac10-b4529799f67a" providerId="AD" clId="Web-{40900A12-8605-41DE-9859-66B010570F5E}" dt="2024-02-01T18:35:00.633" v="6"/>
        <pc:sldMkLst>
          <pc:docMk/>
          <pc:sldMk cId="584050574" sldId="273"/>
        </pc:sldMkLst>
      </pc:sldChg>
      <pc:sldChg chg="del">
        <pc:chgData name="Mayer, Rhiannon" userId="S::rmayer@mailbox.sc.edu::7b019bbc-2edb-40aa-ac10-b4529799f67a" providerId="AD" clId="Web-{40900A12-8605-41DE-9859-66B010570F5E}" dt="2024-02-01T18:34:04.472" v="1"/>
        <pc:sldMkLst>
          <pc:docMk/>
          <pc:sldMk cId="2090683466" sldId="276"/>
        </pc:sldMkLst>
      </pc:sldChg>
      <pc:sldChg chg="del">
        <pc:chgData name="Mayer, Rhiannon" userId="S::rmayer@mailbox.sc.edu::7b019bbc-2edb-40aa-ac10-b4529799f67a" providerId="AD" clId="Web-{40900A12-8605-41DE-9859-66B010570F5E}" dt="2024-02-01T18:34:08.223" v="2"/>
        <pc:sldMkLst>
          <pc:docMk/>
          <pc:sldMk cId="4115081022" sldId="277"/>
        </pc:sldMkLst>
      </pc:sldChg>
      <pc:sldChg chg="del">
        <pc:chgData name="Mayer, Rhiannon" userId="S::rmayer@mailbox.sc.edu::7b019bbc-2edb-40aa-ac10-b4529799f67a" providerId="AD" clId="Web-{40900A12-8605-41DE-9859-66B010570F5E}" dt="2024-02-01T18:31:32.946" v="0"/>
        <pc:sldMkLst>
          <pc:docMk/>
          <pc:sldMk cId="3983274926" sldId="284"/>
        </pc:sldMkLst>
      </pc:sldChg>
      <pc:sldChg chg="del">
        <pc:chgData name="Mayer, Rhiannon" userId="S::rmayer@mailbox.sc.edu::7b019bbc-2edb-40aa-ac10-b4529799f67a" providerId="AD" clId="Web-{40900A12-8605-41DE-9859-66B010570F5E}" dt="2024-02-01T18:34:10.957" v="3"/>
        <pc:sldMkLst>
          <pc:docMk/>
          <pc:sldMk cId="362618777" sldId="287"/>
        </pc:sldMkLst>
      </pc:sldChg>
      <pc:sldChg chg="del">
        <pc:chgData name="Mayer, Rhiannon" userId="S::rmayer@mailbox.sc.edu::7b019bbc-2edb-40aa-ac10-b4529799f67a" providerId="AD" clId="Web-{40900A12-8605-41DE-9859-66B010570F5E}" dt="2024-02-01T18:34:16.504" v="4"/>
        <pc:sldMkLst>
          <pc:docMk/>
          <pc:sldMk cId="3511250353" sldId="288"/>
        </pc:sldMkLst>
      </pc:sldChg>
      <pc:sldChg chg="modSp ord">
        <pc:chgData name="Mayer, Rhiannon" userId="S::rmayer@mailbox.sc.edu::7b019bbc-2edb-40aa-ac10-b4529799f67a" providerId="AD" clId="Web-{40900A12-8605-41DE-9859-66B010570F5E}" dt="2024-02-01T18:38:45.352" v="34" actId="20577"/>
        <pc:sldMkLst>
          <pc:docMk/>
          <pc:sldMk cId="3822904266" sldId="289"/>
        </pc:sldMkLst>
        <pc:spChg chg="mod">
          <ac:chgData name="Mayer, Rhiannon" userId="S::rmayer@mailbox.sc.edu::7b019bbc-2edb-40aa-ac10-b4529799f67a" providerId="AD" clId="Web-{40900A12-8605-41DE-9859-66B010570F5E}" dt="2024-02-01T18:38:45.352" v="34" actId="20577"/>
          <ac:spMkLst>
            <pc:docMk/>
            <pc:sldMk cId="3822904266" sldId="289"/>
            <ac:spMk id="3" creationId="{A3FC7E89-62C2-B143-BEBA-CA6D34981BFF}"/>
          </ac:spMkLst>
        </pc:spChg>
      </pc:sldChg>
      <pc:sldChg chg="del">
        <pc:chgData name="Mayer, Rhiannon" userId="S::rmayer@mailbox.sc.edu::7b019bbc-2edb-40aa-ac10-b4529799f67a" providerId="AD" clId="Web-{40900A12-8605-41DE-9859-66B010570F5E}" dt="2024-02-01T18:34:20.583" v="5"/>
        <pc:sldMkLst>
          <pc:docMk/>
          <pc:sldMk cId="325657264" sldId="290"/>
        </pc:sldMkLst>
      </pc:sldChg>
      <pc:sldChg chg="add replId">
        <pc:chgData name="Mayer, Rhiannon" userId="S::rmayer@mailbox.sc.edu::7b019bbc-2edb-40aa-ac10-b4529799f67a" providerId="AD" clId="Web-{40900A12-8605-41DE-9859-66B010570F5E}" dt="2024-02-01T18:36:00.465" v="10"/>
        <pc:sldMkLst>
          <pc:docMk/>
          <pc:sldMk cId="1493843748" sldId="293"/>
        </pc:sldMkLst>
      </pc:sldChg>
    </pc:docChg>
  </pc:docChgLst>
  <pc:docChgLst>
    <pc:chgData name="Mayer, Rhiannon" userId="S::rmayer@mailbox.sc.edu::7b019bbc-2edb-40aa-ac10-b4529799f67a" providerId="AD" clId="Web-{F61D8A4A-3285-4237-9761-151574DDC7B9}"/>
    <pc:docChg chg="modSld">
      <pc:chgData name="Mayer, Rhiannon" userId="S::rmayer@mailbox.sc.edu::7b019bbc-2edb-40aa-ac10-b4529799f67a" providerId="AD" clId="Web-{F61D8A4A-3285-4237-9761-151574DDC7B9}" dt="2023-09-10T17:49:05.598" v="13" actId="20577"/>
      <pc:docMkLst>
        <pc:docMk/>
      </pc:docMkLst>
      <pc:sldChg chg="modSp">
        <pc:chgData name="Mayer, Rhiannon" userId="S::rmayer@mailbox.sc.edu::7b019bbc-2edb-40aa-ac10-b4529799f67a" providerId="AD" clId="Web-{F61D8A4A-3285-4237-9761-151574DDC7B9}" dt="2023-09-10T17:48:27.113" v="5" actId="20577"/>
        <pc:sldMkLst>
          <pc:docMk/>
          <pc:sldMk cId="591719118" sldId="266"/>
        </pc:sldMkLst>
        <pc:spChg chg="mod">
          <ac:chgData name="Mayer, Rhiannon" userId="S::rmayer@mailbox.sc.edu::7b019bbc-2edb-40aa-ac10-b4529799f67a" providerId="AD" clId="Web-{F61D8A4A-3285-4237-9761-151574DDC7B9}" dt="2023-09-10T17:48:27.113" v="5" actId="20577"/>
          <ac:spMkLst>
            <pc:docMk/>
            <pc:sldMk cId="591719118" sldId="266"/>
            <ac:spMk id="3" creationId="{A3FC7E89-62C2-B143-BEBA-CA6D34981BFF}"/>
          </ac:spMkLst>
        </pc:spChg>
      </pc:sldChg>
      <pc:sldChg chg="modSp">
        <pc:chgData name="Mayer, Rhiannon" userId="S::rmayer@mailbox.sc.edu::7b019bbc-2edb-40aa-ac10-b4529799f67a" providerId="AD" clId="Web-{F61D8A4A-3285-4237-9761-151574DDC7B9}" dt="2023-09-10T17:49:05.598" v="13" actId="20577"/>
        <pc:sldMkLst>
          <pc:docMk/>
          <pc:sldMk cId="1412733496" sldId="282"/>
        </pc:sldMkLst>
        <pc:spChg chg="mod">
          <ac:chgData name="Mayer, Rhiannon" userId="S::rmayer@mailbox.sc.edu::7b019bbc-2edb-40aa-ac10-b4529799f67a" providerId="AD" clId="Web-{F61D8A4A-3285-4237-9761-151574DDC7B9}" dt="2023-09-10T17:49:05.598" v="13" actId="20577"/>
          <ac:spMkLst>
            <pc:docMk/>
            <pc:sldMk cId="1412733496" sldId="282"/>
            <ac:spMk id="3" creationId="{A3FC7E89-62C2-B143-BEBA-CA6D34981BFF}"/>
          </ac:spMkLst>
        </pc:spChg>
      </pc:sldChg>
    </pc:docChg>
  </pc:docChgLst>
  <pc:docChgLst>
    <pc:chgData name="Mayer, Rhiannon" userId="7b019bbc-2edb-40aa-ac10-b4529799f67a" providerId="ADAL" clId="{062EE238-6951-4ED3-8219-2D468BD8DC61}"/>
    <pc:docChg chg="undo custSel addSld delSld modSld sldOrd">
      <pc:chgData name="Mayer, Rhiannon" userId="7b019bbc-2edb-40aa-ac10-b4529799f67a" providerId="ADAL" clId="{062EE238-6951-4ED3-8219-2D468BD8DC61}" dt="2023-11-02T18:00:09.656" v="4227" actId="2696"/>
      <pc:docMkLst>
        <pc:docMk/>
      </pc:docMkLst>
      <pc:sldChg chg="delSp modSp add del mod setBg delDesignElem">
        <pc:chgData name="Mayer, Rhiannon" userId="7b019bbc-2edb-40aa-ac10-b4529799f67a" providerId="ADAL" clId="{062EE238-6951-4ED3-8219-2D468BD8DC61}" dt="2023-11-02T12:22:58.214" v="843" actId="2696"/>
        <pc:sldMkLst>
          <pc:docMk/>
          <pc:sldMk cId="920178658" sldId="259"/>
        </pc:sldMkLst>
        <pc:spChg chg="mod">
          <ac:chgData name="Mayer, Rhiannon" userId="7b019bbc-2edb-40aa-ac10-b4529799f67a" providerId="ADAL" clId="{062EE238-6951-4ED3-8219-2D468BD8DC61}" dt="2023-11-02T11:59:01.358" v="33" actId="20577"/>
          <ac:spMkLst>
            <pc:docMk/>
            <pc:sldMk cId="920178658" sldId="259"/>
            <ac:spMk id="3" creationId="{E05D5C9A-6B1B-DB59-F910-24D2A373951A}"/>
          </ac:spMkLst>
        </pc:spChg>
        <pc:spChg chg="del mod">
          <ac:chgData name="Mayer, Rhiannon" userId="7b019bbc-2edb-40aa-ac10-b4529799f67a" providerId="ADAL" clId="{062EE238-6951-4ED3-8219-2D468BD8DC61}" dt="2023-11-02T11:58:18.757" v="27" actId="478"/>
          <ac:spMkLst>
            <pc:docMk/>
            <pc:sldMk cId="920178658" sldId="259"/>
            <ac:spMk id="5" creationId="{E82CE919-82A4-BBBA-47D8-A26BC631756E}"/>
          </ac:spMkLst>
        </pc:spChg>
        <pc:spChg chg="del">
          <ac:chgData name="Mayer, Rhiannon" userId="7b019bbc-2edb-40aa-ac10-b4529799f67a" providerId="ADAL" clId="{062EE238-6951-4ED3-8219-2D468BD8DC61}" dt="2023-11-02T11:57:44.555" v="22"/>
          <ac:spMkLst>
            <pc:docMk/>
            <pc:sldMk cId="920178658" sldId="259"/>
            <ac:spMk id="11" creationId="{E66F6371-9EA5-9354-29DC-1D07B921F79C}"/>
          </ac:spMkLst>
        </pc:spChg>
        <pc:spChg chg="del">
          <ac:chgData name="Mayer, Rhiannon" userId="7b019bbc-2edb-40aa-ac10-b4529799f67a" providerId="ADAL" clId="{062EE238-6951-4ED3-8219-2D468BD8DC61}" dt="2023-11-02T11:57:44.555" v="22"/>
          <ac:spMkLst>
            <pc:docMk/>
            <pc:sldMk cId="920178658" sldId="259"/>
            <ac:spMk id="13" creationId="{FE1EC756-41E9-4FD6-AD48-EF46A28137B7}"/>
          </ac:spMkLst>
        </pc:spChg>
        <pc:picChg chg="mod">
          <ac:chgData name="Mayer, Rhiannon" userId="7b019bbc-2edb-40aa-ac10-b4529799f67a" providerId="ADAL" clId="{062EE238-6951-4ED3-8219-2D468BD8DC61}" dt="2023-11-02T11:58:04.717" v="24" actId="1076"/>
          <ac:picMkLst>
            <pc:docMk/>
            <pc:sldMk cId="920178658" sldId="259"/>
            <ac:picMk id="4" creationId="{9B352333-5099-6C36-81FA-8B02B2FF1A59}"/>
          </ac:picMkLst>
        </pc:picChg>
      </pc:sldChg>
      <pc:sldChg chg="add ord modNotesTx">
        <pc:chgData name="Mayer, Rhiannon" userId="7b019bbc-2edb-40aa-ac10-b4529799f67a" providerId="ADAL" clId="{062EE238-6951-4ED3-8219-2D468BD8DC61}" dt="2023-11-02T17:48:18.042" v="3503" actId="20577"/>
        <pc:sldMkLst>
          <pc:docMk/>
          <pc:sldMk cId="2464123557" sldId="259"/>
        </pc:sldMkLst>
      </pc:sldChg>
      <pc:sldChg chg="modSp mod ord">
        <pc:chgData name="Mayer, Rhiannon" userId="7b019bbc-2edb-40aa-ac10-b4529799f67a" providerId="ADAL" clId="{062EE238-6951-4ED3-8219-2D468BD8DC61}" dt="2023-11-02T17:59:30.531" v="4226" actId="20577"/>
        <pc:sldMkLst>
          <pc:docMk/>
          <pc:sldMk cId="591719118" sldId="266"/>
        </pc:sldMkLst>
        <pc:spChg chg="mod">
          <ac:chgData name="Mayer, Rhiannon" userId="7b019bbc-2edb-40aa-ac10-b4529799f67a" providerId="ADAL" clId="{062EE238-6951-4ED3-8219-2D468BD8DC61}" dt="2023-11-02T17:31:31.173" v="3409" actId="20577"/>
          <ac:spMkLst>
            <pc:docMk/>
            <pc:sldMk cId="591719118" sldId="266"/>
            <ac:spMk id="2" creationId="{2333FBAD-F450-1448-A36A-72F6AB77EEC3}"/>
          </ac:spMkLst>
        </pc:spChg>
        <pc:spChg chg="mod">
          <ac:chgData name="Mayer, Rhiannon" userId="7b019bbc-2edb-40aa-ac10-b4529799f67a" providerId="ADAL" clId="{062EE238-6951-4ED3-8219-2D468BD8DC61}" dt="2023-11-02T17:59:30.531" v="4226" actId="20577"/>
          <ac:spMkLst>
            <pc:docMk/>
            <pc:sldMk cId="591719118" sldId="266"/>
            <ac:spMk id="3" creationId="{A3FC7E89-62C2-B143-BEBA-CA6D34981BFF}"/>
          </ac:spMkLst>
        </pc:spChg>
      </pc:sldChg>
      <pc:sldChg chg="delSp add del setBg delDesignElem">
        <pc:chgData name="Mayer, Rhiannon" userId="7b019bbc-2edb-40aa-ac10-b4529799f67a" providerId="ADAL" clId="{062EE238-6951-4ED3-8219-2D468BD8DC61}" dt="2023-11-02T13:58:15.832" v="1638" actId="2696"/>
        <pc:sldMkLst>
          <pc:docMk/>
          <pc:sldMk cId="23731624" sldId="268"/>
        </pc:sldMkLst>
        <pc:spChg chg="del">
          <ac:chgData name="Mayer, Rhiannon" userId="7b019bbc-2edb-40aa-ac10-b4529799f67a" providerId="ADAL" clId="{062EE238-6951-4ED3-8219-2D468BD8DC61}" dt="2023-11-02T13:57:57.914" v="1637"/>
          <ac:spMkLst>
            <pc:docMk/>
            <pc:sldMk cId="23731624" sldId="268"/>
            <ac:spMk id="8" creationId="{A134706B-150F-487B-B4FB-34C10219C72F}"/>
          </ac:spMkLst>
        </pc:spChg>
        <pc:spChg chg="del">
          <ac:chgData name="Mayer, Rhiannon" userId="7b019bbc-2edb-40aa-ac10-b4529799f67a" providerId="ADAL" clId="{062EE238-6951-4ED3-8219-2D468BD8DC61}" dt="2023-11-02T13:57:57.914" v="1637"/>
          <ac:spMkLst>
            <pc:docMk/>
            <pc:sldMk cId="23731624" sldId="268"/>
            <ac:spMk id="10" creationId="{25FD23E7-C75D-4AFA-A4D4-BE5558110941}"/>
          </ac:spMkLst>
        </pc:spChg>
        <pc:spChg chg="del">
          <ac:chgData name="Mayer, Rhiannon" userId="7b019bbc-2edb-40aa-ac10-b4529799f67a" providerId="ADAL" clId="{062EE238-6951-4ED3-8219-2D468BD8DC61}" dt="2023-11-02T13:57:57.914" v="1637"/>
          <ac:spMkLst>
            <pc:docMk/>
            <pc:sldMk cId="23731624" sldId="268"/>
            <ac:spMk id="12" creationId="{D6705569-F545-4F47-A260-A9202826EA20}"/>
          </ac:spMkLst>
        </pc:spChg>
      </pc:sldChg>
      <pc:sldChg chg="del">
        <pc:chgData name="Mayer, Rhiannon" userId="7b019bbc-2edb-40aa-ac10-b4529799f67a" providerId="ADAL" clId="{062EE238-6951-4ED3-8219-2D468BD8DC61}" dt="2023-11-02T11:59:13.389" v="34" actId="47"/>
        <pc:sldMkLst>
          <pc:docMk/>
          <pc:sldMk cId="1941884446" sldId="271"/>
        </pc:sldMkLst>
      </pc:sldChg>
      <pc:sldChg chg="delSp modSp add mod ord">
        <pc:chgData name="Mayer, Rhiannon" userId="7b019bbc-2edb-40aa-ac10-b4529799f67a" providerId="ADAL" clId="{062EE238-6951-4ED3-8219-2D468BD8DC61}" dt="2023-11-02T17:24:35.935" v="3182" actId="20577"/>
        <pc:sldMkLst>
          <pc:docMk/>
          <pc:sldMk cId="584050574" sldId="273"/>
        </pc:sldMkLst>
        <pc:spChg chg="mod">
          <ac:chgData name="Mayer, Rhiannon" userId="7b019bbc-2edb-40aa-ac10-b4529799f67a" providerId="ADAL" clId="{062EE238-6951-4ED3-8219-2D468BD8DC61}" dt="2023-11-02T17:24:35.935" v="3182" actId="20577"/>
          <ac:spMkLst>
            <pc:docMk/>
            <pc:sldMk cId="584050574" sldId="273"/>
            <ac:spMk id="3" creationId="{73060C88-D396-9605-2803-5CE1251E3DF5}"/>
          </ac:spMkLst>
        </pc:spChg>
        <pc:spChg chg="del">
          <ac:chgData name="Mayer, Rhiannon" userId="7b019bbc-2edb-40aa-ac10-b4529799f67a" providerId="ADAL" clId="{062EE238-6951-4ED3-8219-2D468BD8DC61}" dt="2023-11-02T17:14:42.225" v="2917" actId="478"/>
          <ac:spMkLst>
            <pc:docMk/>
            <pc:sldMk cId="584050574" sldId="273"/>
            <ac:spMk id="4" creationId="{437D0968-F5E8-8E65-10DD-F23148D3BC43}"/>
          </ac:spMkLst>
        </pc:spChg>
      </pc:sldChg>
      <pc:sldChg chg="addSp delSp modSp add del mod">
        <pc:chgData name="Mayer, Rhiannon" userId="7b019bbc-2edb-40aa-ac10-b4529799f67a" providerId="ADAL" clId="{062EE238-6951-4ED3-8219-2D468BD8DC61}" dt="2023-11-02T11:54:25.204" v="13" actId="2696"/>
        <pc:sldMkLst>
          <pc:docMk/>
          <pc:sldMk cId="1179620750" sldId="275"/>
        </pc:sldMkLst>
        <pc:spChg chg="add del mod">
          <ac:chgData name="Mayer, Rhiannon" userId="7b019bbc-2edb-40aa-ac10-b4529799f67a" providerId="ADAL" clId="{062EE238-6951-4ED3-8219-2D468BD8DC61}" dt="2023-11-02T11:53:39.677" v="6" actId="22"/>
          <ac:spMkLst>
            <pc:docMk/>
            <pc:sldMk cId="1179620750" sldId="275"/>
            <ac:spMk id="4" creationId="{4A37A2AC-F08C-48AB-FC6B-92D0A9EBE1CA}"/>
          </ac:spMkLst>
        </pc:spChg>
        <pc:picChg chg="del">
          <ac:chgData name="Mayer, Rhiannon" userId="7b019bbc-2edb-40aa-ac10-b4529799f67a" providerId="ADAL" clId="{062EE238-6951-4ED3-8219-2D468BD8DC61}" dt="2023-11-02T11:53:01.171" v="5" actId="478"/>
          <ac:picMkLst>
            <pc:docMk/>
            <pc:sldMk cId="1179620750" sldId="275"/>
            <ac:picMk id="5" creationId="{C7A74BE1-FE55-4BD1-407B-86B6EA84DD76}"/>
          </ac:picMkLst>
        </pc:picChg>
        <pc:picChg chg="add mod ord">
          <ac:chgData name="Mayer, Rhiannon" userId="7b019bbc-2edb-40aa-ac10-b4529799f67a" providerId="ADAL" clId="{062EE238-6951-4ED3-8219-2D468BD8DC61}" dt="2023-11-02T11:54:06.122" v="12" actId="14100"/>
          <ac:picMkLst>
            <pc:docMk/>
            <pc:sldMk cId="1179620750" sldId="275"/>
            <ac:picMk id="8" creationId="{C7570239-B57C-D790-8E40-40953A50E117}"/>
          </ac:picMkLst>
        </pc:picChg>
      </pc:sldChg>
      <pc:sldChg chg="addSp delSp modSp add mod ord modNotesTx">
        <pc:chgData name="Mayer, Rhiannon" userId="7b019bbc-2edb-40aa-ac10-b4529799f67a" providerId="ADAL" clId="{062EE238-6951-4ED3-8219-2D468BD8DC61}" dt="2023-11-02T17:29:22.929" v="3266" actId="20577"/>
        <pc:sldMkLst>
          <pc:docMk/>
          <pc:sldMk cId="2090683466" sldId="276"/>
        </pc:sldMkLst>
        <pc:spChg chg="mod">
          <ac:chgData name="Mayer, Rhiannon" userId="7b019bbc-2edb-40aa-ac10-b4529799f67a" providerId="ADAL" clId="{062EE238-6951-4ED3-8219-2D468BD8DC61}" dt="2023-11-02T12:32:23.479" v="1274" actId="20577"/>
          <ac:spMkLst>
            <pc:docMk/>
            <pc:sldMk cId="2090683466" sldId="276"/>
            <ac:spMk id="2" creationId="{2AABE68A-843F-51A2-F468-866D1C13E329}"/>
          </ac:spMkLst>
        </pc:spChg>
        <pc:spChg chg="mod">
          <ac:chgData name="Mayer, Rhiannon" userId="7b019bbc-2edb-40aa-ac10-b4529799f67a" providerId="ADAL" clId="{062EE238-6951-4ED3-8219-2D468BD8DC61}" dt="2023-11-02T17:26:41.104" v="3240" actId="2711"/>
          <ac:spMkLst>
            <pc:docMk/>
            <pc:sldMk cId="2090683466" sldId="276"/>
            <ac:spMk id="3" creationId="{172DD172-485D-421D-6904-E3BEEADC9E66}"/>
          </ac:spMkLst>
        </pc:spChg>
        <pc:spChg chg="del mod">
          <ac:chgData name="Mayer, Rhiannon" userId="7b019bbc-2edb-40aa-ac10-b4529799f67a" providerId="ADAL" clId="{062EE238-6951-4ED3-8219-2D468BD8DC61}" dt="2023-11-02T12:04:13.356" v="55" actId="478"/>
          <ac:spMkLst>
            <pc:docMk/>
            <pc:sldMk cId="2090683466" sldId="276"/>
            <ac:spMk id="4" creationId="{A61F5271-E932-B3C5-D68B-587029DC63B8}"/>
          </ac:spMkLst>
        </pc:spChg>
        <pc:picChg chg="add del mod">
          <ac:chgData name="Mayer, Rhiannon" userId="7b019bbc-2edb-40aa-ac10-b4529799f67a" providerId="ADAL" clId="{062EE238-6951-4ED3-8219-2D468BD8DC61}" dt="2023-11-02T14:00:40.951" v="1658" actId="478"/>
          <ac:picMkLst>
            <pc:docMk/>
            <pc:sldMk cId="2090683466" sldId="276"/>
            <ac:picMk id="5" creationId="{5C09CDBE-C212-2E70-BD84-4CEDE76C4CF1}"/>
          </ac:picMkLst>
        </pc:picChg>
        <pc:picChg chg="mod">
          <ac:chgData name="Mayer, Rhiannon" userId="7b019bbc-2edb-40aa-ac10-b4529799f67a" providerId="ADAL" clId="{062EE238-6951-4ED3-8219-2D468BD8DC61}" dt="2023-11-02T14:03:42.682" v="1739" actId="1076"/>
          <ac:picMkLst>
            <pc:docMk/>
            <pc:sldMk cId="2090683466" sldId="276"/>
            <ac:picMk id="6" creationId="{F8CA037F-391F-CB32-1EE8-A86CD9BCEEB0}"/>
          </ac:picMkLst>
        </pc:picChg>
        <pc:picChg chg="add mod">
          <ac:chgData name="Mayer, Rhiannon" userId="7b019bbc-2edb-40aa-ac10-b4529799f67a" providerId="ADAL" clId="{062EE238-6951-4ED3-8219-2D468BD8DC61}" dt="2023-11-02T14:03:33.452" v="1736" actId="1076"/>
          <ac:picMkLst>
            <pc:docMk/>
            <pc:sldMk cId="2090683466" sldId="276"/>
            <ac:picMk id="7" creationId="{815A21F1-53EA-BAB6-53E6-D8870E832A14}"/>
          </ac:picMkLst>
        </pc:picChg>
        <pc:picChg chg="add del mod">
          <ac:chgData name="Mayer, Rhiannon" userId="7b019bbc-2edb-40aa-ac10-b4529799f67a" providerId="ADAL" clId="{062EE238-6951-4ED3-8219-2D468BD8DC61}" dt="2023-11-02T13:50:05.041" v="1608" actId="478"/>
          <ac:picMkLst>
            <pc:docMk/>
            <pc:sldMk cId="2090683466" sldId="276"/>
            <ac:picMk id="8" creationId="{A9DD619F-543A-18B1-24CB-43ADF72C6C18}"/>
          </ac:picMkLst>
        </pc:picChg>
      </pc:sldChg>
      <pc:sldChg chg="modSp add mod modNotesTx">
        <pc:chgData name="Mayer, Rhiannon" userId="7b019bbc-2edb-40aa-ac10-b4529799f67a" providerId="ADAL" clId="{062EE238-6951-4ED3-8219-2D468BD8DC61}" dt="2023-11-02T17:28:12.201" v="3250"/>
        <pc:sldMkLst>
          <pc:docMk/>
          <pc:sldMk cId="4115081022" sldId="277"/>
        </pc:sldMkLst>
        <pc:spChg chg="mod">
          <ac:chgData name="Mayer, Rhiannon" userId="7b019bbc-2edb-40aa-ac10-b4529799f67a" providerId="ADAL" clId="{062EE238-6951-4ED3-8219-2D468BD8DC61}" dt="2023-11-02T12:17:04.581" v="808" actId="20577"/>
          <ac:spMkLst>
            <pc:docMk/>
            <pc:sldMk cId="4115081022" sldId="277"/>
            <ac:spMk id="2" creationId="{8FA5346F-ADBF-6231-F2B5-08A90E163F91}"/>
          </ac:spMkLst>
        </pc:spChg>
      </pc:sldChg>
      <pc:sldChg chg="modSp mod">
        <pc:chgData name="Mayer, Rhiannon" userId="7b019bbc-2edb-40aa-ac10-b4529799f67a" providerId="ADAL" clId="{062EE238-6951-4ED3-8219-2D468BD8DC61}" dt="2023-11-02T12:19:05.438" v="842" actId="20577"/>
        <pc:sldMkLst>
          <pc:docMk/>
          <pc:sldMk cId="600300843" sldId="278"/>
        </pc:sldMkLst>
        <pc:spChg chg="mod">
          <ac:chgData name="Mayer, Rhiannon" userId="7b019bbc-2edb-40aa-ac10-b4529799f67a" providerId="ADAL" clId="{062EE238-6951-4ED3-8219-2D468BD8DC61}" dt="2023-11-02T12:19:05.438" v="842" actId="20577"/>
          <ac:spMkLst>
            <pc:docMk/>
            <pc:sldMk cId="600300843" sldId="278"/>
            <ac:spMk id="3" creationId="{8B96A461-863C-424F-BAE7-45F2ACA74C3E}"/>
          </ac:spMkLst>
        </pc:spChg>
      </pc:sldChg>
      <pc:sldChg chg="delSp modSp del mod ord">
        <pc:chgData name="Mayer, Rhiannon" userId="7b019bbc-2edb-40aa-ac10-b4529799f67a" providerId="ADAL" clId="{062EE238-6951-4ED3-8219-2D468BD8DC61}" dt="2023-11-02T12:00:52.329" v="46" actId="2696"/>
        <pc:sldMkLst>
          <pc:docMk/>
          <pc:sldMk cId="1412733496" sldId="282"/>
        </pc:sldMkLst>
        <pc:spChg chg="mod">
          <ac:chgData name="Mayer, Rhiannon" userId="7b019bbc-2edb-40aa-ac10-b4529799f67a" providerId="ADAL" clId="{062EE238-6951-4ED3-8219-2D468BD8DC61}" dt="2023-11-02T12:00:21.098" v="41" actId="5793"/>
          <ac:spMkLst>
            <pc:docMk/>
            <pc:sldMk cId="1412733496" sldId="282"/>
            <ac:spMk id="3" creationId="{A3FC7E89-62C2-B143-BEBA-CA6D34981BFF}"/>
          </ac:spMkLst>
        </pc:spChg>
        <pc:picChg chg="del">
          <ac:chgData name="Mayer, Rhiannon" userId="7b019bbc-2edb-40aa-ac10-b4529799f67a" providerId="ADAL" clId="{062EE238-6951-4ED3-8219-2D468BD8DC61}" dt="2023-11-02T12:00:12.173" v="37" actId="478"/>
          <ac:picMkLst>
            <pc:docMk/>
            <pc:sldMk cId="1412733496" sldId="282"/>
            <ac:picMk id="6" creationId="{EFDE6DB2-56C4-298A-89FF-A480213B77AD}"/>
          </ac:picMkLst>
        </pc:picChg>
      </pc:sldChg>
      <pc:sldChg chg="addSp delSp modSp mod ord modNotesTx">
        <pc:chgData name="Mayer, Rhiannon" userId="7b019bbc-2edb-40aa-ac10-b4529799f67a" providerId="ADAL" clId="{062EE238-6951-4ED3-8219-2D468BD8DC61}" dt="2023-11-02T17:53:21.171" v="3689" actId="20577"/>
        <pc:sldMkLst>
          <pc:docMk/>
          <pc:sldMk cId="3420313968" sldId="283"/>
        </pc:sldMkLst>
        <pc:spChg chg="mod">
          <ac:chgData name="Mayer, Rhiannon" userId="7b019bbc-2edb-40aa-ac10-b4529799f67a" providerId="ADAL" clId="{062EE238-6951-4ED3-8219-2D468BD8DC61}" dt="2023-11-02T12:24:57.396" v="844" actId="255"/>
          <ac:spMkLst>
            <pc:docMk/>
            <pc:sldMk cId="3420313968" sldId="283"/>
            <ac:spMk id="2" creationId="{2333FBAD-F450-1448-A36A-72F6AB77EEC3}"/>
          </ac:spMkLst>
        </pc:spChg>
        <pc:spChg chg="mod">
          <ac:chgData name="Mayer, Rhiannon" userId="7b019bbc-2edb-40aa-ac10-b4529799f67a" providerId="ADAL" clId="{062EE238-6951-4ED3-8219-2D468BD8DC61}" dt="2023-11-02T17:53:21.171" v="3689" actId="20577"/>
          <ac:spMkLst>
            <pc:docMk/>
            <pc:sldMk cId="3420313968" sldId="283"/>
            <ac:spMk id="3" creationId="{A3FC7E89-62C2-B143-BEBA-CA6D34981BFF}"/>
          </ac:spMkLst>
        </pc:spChg>
        <pc:spChg chg="add del mod">
          <ac:chgData name="Mayer, Rhiannon" userId="7b019bbc-2edb-40aa-ac10-b4529799f67a" providerId="ADAL" clId="{062EE238-6951-4ED3-8219-2D468BD8DC61}" dt="2023-11-02T12:12:21.945" v="535" actId="478"/>
          <ac:spMkLst>
            <pc:docMk/>
            <pc:sldMk cId="3420313968" sldId="283"/>
            <ac:spMk id="4" creationId="{E1452D39-0690-44D8-1C71-B20642AD5B03}"/>
          </ac:spMkLst>
        </pc:spChg>
        <pc:picChg chg="del">
          <ac:chgData name="Mayer, Rhiannon" userId="7b019bbc-2edb-40aa-ac10-b4529799f67a" providerId="ADAL" clId="{062EE238-6951-4ED3-8219-2D468BD8DC61}" dt="2023-11-02T12:04:49.265" v="77" actId="478"/>
          <ac:picMkLst>
            <pc:docMk/>
            <pc:sldMk cId="3420313968" sldId="283"/>
            <ac:picMk id="5" creationId="{D0BB9548-81F3-2C47-56ED-B7C5B312B0AA}"/>
          </ac:picMkLst>
        </pc:picChg>
        <pc:picChg chg="del">
          <ac:chgData name="Mayer, Rhiannon" userId="7b019bbc-2edb-40aa-ac10-b4529799f67a" providerId="ADAL" clId="{062EE238-6951-4ED3-8219-2D468BD8DC61}" dt="2023-11-02T12:04:48.110" v="76" actId="478"/>
          <ac:picMkLst>
            <pc:docMk/>
            <pc:sldMk cId="3420313968" sldId="283"/>
            <ac:picMk id="7" creationId="{15858287-6BE7-F88A-8944-CE06573994CF}"/>
          </ac:picMkLst>
        </pc:picChg>
      </pc:sldChg>
      <pc:sldChg chg="ord modNotesTx">
        <pc:chgData name="Mayer, Rhiannon" userId="7b019bbc-2edb-40aa-ac10-b4529799f67a" providerId="ADAL" clId="{062EE238-6951-4ED3-8219-2D468BD8DC61}" dt="2023-11-02T17:46:08.307" v="3454" actId="20577"/>
        <pc:sldMkLst>
          <pc:docMk/>
          <pc:sldMk cId="3983274926" sldId="284"/>
        </pc:sldMkLst>
      </pc:sldChg>
      <pc:sldChg chg="del ord">
        <pc:chgData name="Mayer, Rhiannon" userId="7b019bbc-2edb-40aa-ac10-b4529799f67a" providerId="ADAL" clId="{062EE238-6951-4ED3-8219-2D468BD8DC61}" dt="2023-11-02T18:00:09.656" v="4227" actId="2696"/>
        <pc:sldMkLst>
          <pc:docMk/>
          <pc:sldMk cId="3009947614" sldId="285"/>
        </pc:sldMkLst>
      </pc:sldChg>
      <pc:sldChg chg="del ord">
        <pc:chgData name="Mayer, Rhiannon" userId="7b019bbc-2edb-40aa-ac10-b4529799f67a" providerId="ADAL" clId="{062EE238-6951-4ED3-8219-2D468BD8DC61}" dt="2023-11-02T12:38:18.977" v="1580" actId="47"/>
        <pc:sldMkLst>
          <pc:docMk/>
          <pc:sldMk cId="3855069328" sldId="286"/>
        </pc:sldMkLst>
      </pc:sldChg>
      <pc:sldChg chg="modSp add mod ord">
        <pc:chgData name="Mayer, Rhiannon" userId="7b019bbc-2edb-40aa-ac10-b4529799f67a" providerId="ADAL" clId="{062EE238-6951-4ED3-8219-2D468BD8DC61}" dt="2023-11-02T17:27:36.637" v="3249" actId="1076"/>
        <pc:sldMkLst>
          <pc:docMk/>
          <pc:sldMk cId="362618777" sldId="287"/>
        </pc:sldMkLst>
        <pc:spChg chg="mod">
          <ac:chgData name="Mayer, Rhiannon" userId="7b019bbc-2edb-40aa-ac10-b4529799f67a" providerId="ADAL" clId="{062EE238-6951-4ED3-8219-2D468BD8DC61}" dt="2023-11-02T12:34:52.190" v="1364" actId="255"/>
          <ac:spMkLst>
            <pc:docMk/>
            <pc:sldMk cId="362618777" sldId="287"/>
            <ac:spMk id="2" creationId="{2AABE68A-843F-51A2-F468-866D1C13E329}"/>
          </ac:spMkLst>
        </pc:spChg>
        <pc:spChg chg="mod">
          <ac:chgData name="Mayer, Rhiannon" userId="7b019bbc-2edb-40aa-ac10-b4529799f67a" providerId="ADAL" clId="{062EE238-6951-4ED3-8219-2D468BD8DC61}" dt="2023-11-02T17:27:28.881" v="3247" actId="27636"/>
          <ac:spMkLst>
            <pc:docMk/>
            <pc:sldMk cId="362618777" sldId="287"/>
            <ac:spMk id="3" creationId="{172DD172-485D-421D-6904-E3BEEADC9E66}"/>
          </ac:spMkLst>
        </pc:spChg>
        <pc:picChg chg="mod">
          <ac:chgData name="Mayer, Rhiannon" userId="7b019bbc-2edb-40aa-ac10-b4529799f67a" providerId="ADAL" clId="{062EE238-6951-4ED3-8219-2D468BD8DC61}" dt="2023-11-02T17:27:31.956" v="3248" actId="1076"/>
          <ac:picMkLst>
            <pc:docMk/>
            <pc:sldMk cId="362618777" sldId="287"/>
            <ac:picMk id="6" creationId="{F8CA037F-391F-CB32-1EE8-A86CD9BCEEB0}"/>
          </ac:picMkLst>
        </pc:picChg>
        <pc:picChg chg="mod">
          <ac:chgData name="Mayer, Rhiannon" userId="7b019bbc-2edb-40aa-ac10-b4529799f67a" providerId="ADAL" clId="{062EE238-6951-4ED3-8219-2D468BD8DC61}" dt="2023-11-02T17:27:36.637" v="3249" actId="1076"/>
          <ac:picMkLst>
            <pc:docMk/>
            <pc:sldMk cId="362618777" sldId="287"/>
            <ac:picMk id="8" creationId="{A9DD619F-543A-18B1-24CB-43ADF72C6C18}"/>
          </ac:picMkLst>
        </pc:picChg>
      </pc:sldChg>
      <pc:sldChg chg="add del">
        <pc:chgData name="Mayer, Rhiannon" userId="7b019bbc-2edb-40aa-ac10-b4529799f67a" providerId="ADAL" clId="{062EE238-6951-4ED3-8219-2D468BD8DC61}" dt="2023-11-02T11:52:01.546" v="4" actId="2696"/>
        <pc:sldMkLst>
          <pc:docMk/>
          <pc:sldMk cId="1936155849" sldId="287"/>
        </pc:sldMkLst>
      </pc:sldChg>
      <pc:sldChg chg="addSp delSp modSp add del mod">
        <pc:chgData name="Mayer, Rhiannon" userId="7b019bbc-2edb-40aa-ac10-b4529799f67a" providerId="ADAL" clId="{062EE238-6951-4ED3-8219-2D468BD8DC61}" dt="2023-11-02T11:57:52.466" v="23" actId="2696"/>
        <pc:sldMkLst>
          <pc:docMk/>
          <pc:sldMk cId="2300561790" sldId="287"/>
        </pc:sldMkLst>
        <pc:spChg chg="add mod">
          <ac:chgData name="Mayer, Rhiannon" userId="7b019bbc-2edb-40aa-ac10-b4529799f67a" providerId="ADAL" clId="{062EE238-6951-4ED3-8219-2D468BD8DC61}" dt="2023-11-02T11:57:41.315" v="20" actId="478"/>
          <ac:spMkLst>
            <pc:docMk/>
            <pc:sldMk cId="2300561790" sldId="287"/>
            <ac:spMk id="4" creationId="{6450488B-F43A-964D-FFE0-21DFE25B04CE}"/>
          </ac:spMkLst>
        </pc:spChg>
        <pc:picChg chg="del">
          <ac:chgData name="Mayer, Rhiannon" userId="7b019bbc-2edb-40aa-ac10-b4529799f67a" providerId="ADAL" clId="{062EE238-6951-4ED3-8219-2D468BD8DC61}" dt="2023-11-02T11:57:41.315" v="20" actId="478"/>
          <ac:picMkLst>
            <pc:docMk/>
            <pc:sldMk cId="2300561790" sldId="287"/>
            <ac:picMk id="5" creationId="{DCAF8236-B855-8310-1F86-45486FDB93D5}"/>
          </ac:picMkLst>
        </pc:picChg>
        <pc:picChg chg="del">
          <ac:chgData name="Mayer, Rhiannon" userId="7b019bbc-2edb-40aa-ac10-b4529799f67a" providerId="ADAL" clId="{062EE238-6951-4ED3-8219-2D468BD8DC61}" dt="2023-11-02T11:57:40.745" v="19" actId="478"/>
          <ac:picMkLst>
            <pc:docMk/>
            <pc:sldMk cId="2300561790" sldId="287"/>
            <ac:picMk id="8" creationId="{26495A10-BCDF-F135-6EDD-98F5B9ECE9E0}"/>
          </ac:picMkLst>
        </pc:picChg>
        <pc:picChg chg="del">
          <ac:chgData name="Mayer, Rhiannon" userId="7b019bbc-2edb-40aa-ac10-b4529799f67a" providerId="ADAL" clId="{062EE238-6951-4ED3-8219-2D468BD8DC61}" dt="2023-11-02T11:57:40.144" v="18" actId="478"/>
          <ac:picMkLst>
            <pc:docMk/>
            <pc:sldMk cId="2300561790" sldId="287"/>
            <ac:picMk id="9" creationId="{1A98E75D-6CD1-DA81-2CBC-5F3F0FA9F250}"/>
          </ac:picMkLst>
        </pc:picChg>
        <pc:picChg chg="del">
          <ac:chgData name="Mayer, Rhiannon" userId="7b019bbc-2edb-40aa-ac10-b4529799f67a" providerId="ADAL" clId="{062EE238-6951-4ED3-8219-2D468BD8DC61}" dt="2023-11-02T11:57:39.458" v="17" actId="478"/>
          <ac:picMkLst>
            <pc:docMk/>
            <pc:sldMk cId="2300561790" sldId="287"/>
            <ac:picMk id="11" creationId="{65F49F81-54D7-2880-F16B-BAA5B5271CCA}"/>
          </ac:picMkLst>
        </pc:picChg>
      </pc:sldChg>
      <pc:sldChg chg="add del">
        <pc:chgData name="Mayer, Rhiannon" userId="7b019bbc-2edb-40aa-ac10-b4529799f67a" providerId="ADAL" clId="{062EE238-6951-4ED3-8219-2D468BD8DC61}" dt="2023-11-02T17:45:48.719" v="3410" actId="2696"/>
        <pc:sldMkLst>
          <pc:docMk/>
          <pc:sldMk cId="3190170247" sldId="288"/>
        </pc:sldMkLst>
      </pc:sldChg>
      <pc:sldChg chg="new del">
        <pc:chgData name="Mayer, Rhiannon" userId="7b019bbc-2edb-40aa-ac10-b4529799f67a" providerId="ADAL" clId="{062EE238-6951-4ED3-8219-2D468BD8DC61}" dt="2023-11-02T16:59:26.915" v="2204" actId="2696"/>
        <pc:sldMkLst>
          <pc:docMk/>
          <pc:sldMk cId="3621162354" sldId="288"/>
        </pc:sldMkLst>
      </pc:sldChg>
    </pc:docChg>
  </pc:docChgLst>
  <pc:docChgLst>
    <pc:chgData name="Mayer, Rhiannon" userId="S::rmayer@mailbox.sc.edu::7b019bbc-2edb-40aa-ac10-b4529799f67a" providerId="AD" clId="Web-{BC1EF53A-30CF-4A45-9109-4CBB49189E74}"/>
    <pc:docChg chg="delSld">
      <pc:chgData name="Mayer, Rhiannon" userId="S::rmayer@mailbox.sc.edu::7b019bbc-2edb-40aa-ac10-b4529799f67a" providerId="AD" clId="Web-{BC1EF53A-30CF-4A45-9109-4CBB49189E74}" dt="2023-08-16T05:09:53.994" v="1"/>
      <pc:docMkLst>
        <pc:docMk/>
      </pc:docMkLst>
      <pc:sldChg chg="del">
        <pc:chgData name="Mayer, Rhiannon" userId="S::rmayer@mailbox.sc.edu::7b019bbc-2edb-40aa-ac10-b4529799f67a" providerId="AD" clId="Web-{BC1EF53A-30CF-4A45-9109-4CBB49189E74}" dt="2023-08-16T05:09:53.994" v="1"/>
        <pc:sldMkLst>
          <pc:docMk/>
          <pc:sldMk cId="3982141711" sldId="257"/>
        </pc:sldMkLst>
      </pc:sldChg>
      <pc:sldChg chg="del">
        <pc:chgData name="Mayer, Rhiannon" userId="S::rmayer@mailbox.sc.edu::7b019bbc-2edb-40aa-ac10-b4529799f67a" providerId="AD" clId="Web-{BC1EF53A-30CF-4A45-9109-4CBB49189E74}" dt="2023-08-16T05:09:50.447" v="0"/>
        <pc:sldMkLst>
          <pc:docMk/>
          <pc:sldMk cId="520539863" sldId="275"/>
        </pc:sldMkLst>
      </pc:sldChg>
    </pc:docChg>
  </pc:docChgLst>
  <pc:docChgLst>
    <pc:chgData name="Mayer, Rhiannon" userId="7b019bbc-2edb-40aa-ac10-b4529799f67a" providerId="ADAL" clId="{DA056AFC-2108-4445-9FE2-DD0048B06E40}"/>
    <pc:docChg chg="undo custSel addSld modSld sldOrd">
      <pc:chgData name="Mayer, Rhiannon" userId="7b019bbc-2edb-40aa-ac10-b4529799f67a" providerId="ADAL" clId="{DA056AFC-2108-4445-9FE2-DD0048B06E40}" dt="2024-03-25T15:05:53.956" v="1951" actId="1076"/>
      <pc:docMkLst>
        <pc:docMk/>
      </pc:docMkLst>
      <pc:sldChg chg="modSp mod ord modNotesTx">
        <pc:chgData name="Mayer, Rhiannon" userId="7b019bbc-2edb-40aa-ac10-b4529799f67a" providerId="ADAL" clId="{DA056AFC-2108-4445-9FE2-DD0048B06E40}" dt="2024-03-25T15:01:41.972" v="1950"/>
        <pc:sldMkLst>
          <pc:docMk/>
          <pc:sldMk cId="3822904266" sldId="289"/>
        </pc:sldMkLst>
        <pc:spChg chg="mod">
          <ac:chgData name="Mayer, Rhiannon" userId="7b019bbc-2edb-40aa-ac10-b4529799f67a" providerId="ADAL" clId="{DA056AFC-2108-4445-9FE2-DD0048B06E40}" dt="2024-03-25T14:02:42.092" v="944" actId="20577"/>
          <ac:spMkLst>
            <pc:docMk/>
            <pc:sldMk cId="3822904266" sldId="289"/>
            <ac:spMk id="3" creationId="{A3FC7E89-62C2-B143-BEBA-CA6D34981BFF}"/>
          </ac:spMkLst>
        </pc:spChg>
      </pc:sldChg>
      <pc:sldChg chg="modSp mod modNotesTx">
        <pc:chgData name="Mayer, Rhiannon" userId="7b019bbc-2edb-40aa-ac10-b4529799f67a" providerId="ADAL" clId="{DA056AFC-2108-4445-9FE2-DD0048B06E40}" dt="2024-03-25T14:58:39.393" v="1948" actId="20577"/>
        <pc:sldMkLst>
          <pc:docMk/>
          <pc:sldMk cId="2872057970" sldId="291"/>
        </pc:sldMkLst>
        <pc:spChg chg="mod">
          <ac:chgData name="Mayer, Rhiannon" userId="7b019bbc-2edb-40aa-ac10-b4529799f67a" providerId="ADAL" clId="{DA056AFC-2108-4445-9FE2-DD0048B06E40}" dt="2024-03-25T14:58:39.393" v="1948" actId="20577"/>
          <ac:spMkLst>
            <pc:docMk/>
            <pc:sldMk cId="2872057970" sldId="291"/>
            <ac:spMk id="3" creationId="{A3FC7E89-62C2-B143-BEBA-CA6D34981BFF}"/>
          </ac:spMkLst>
        </pc:spChg>
      </pc:sldChg>
      <pc:sldChg chg="addSp delSp modSp mod">
        <pc:chgData name="Mayer, Rhiannon" userId="7b019bbc-2edb-40aa-ac10-b4529799f67a" providerId="ADAL" clId="{DA056AFC-2108-4445-9FE2-DD0048B06E40}" dt="2024-03-25T14:32:49.146" v="1550" actId="20577"/>
        <pc:sldMkLst>
          <pc:docMk/>
          <pc:sldMk cId="1493843748" sldId="293"/>
        </pc:sldMkLst>
        <pc:spChg chg="mod">
          <ac:chgData name="Mayer, Rhiannon" userId="7b019bbc-2edb-40aa-ac10-b4529799f67a" providerId="ADAL" clId="{DA056AFC-2108-4445-9FE2-DD0048B06E40}" dt="2024-03-25T14:32:49.146" v="1550" actId="20577"/>
          <ac:spMkLst>
            <pc:docMk/>
            <pc:sldMk cId="1493843748" sldId="293"/>
            <ac:spMk id="3" creationId="{ACBA19BC-9232-F933-BE77-7B7CF8DA379F}"/>
          </ac:spMkLst>
        </pc:spChg>
        <pc:picChg chg="add del mod">
          <ac:chgData name="Mayer, Rhiannon" userId="7b019bbc-2edb-40aa-ac10-b4529799f67a" providerId="ADAL" clId="{DA056AFC-2108-4445-9FE2-DD0048B06E40}" dt="2024-03-25T14:22:37.076" v="1411" actId="478"/>
          <ac:picMkLst>
            <pc:docMk/>
            <pc:sldMk cId="1493843748" sldId="293"/>
            <ac:picMk id="5" creationId="{3BB1DD1B-F3AA-1E47-D716-0318784FD77B}"/>
          </ac:picMkLst>
        </pc:picChg>
        <pc:picChg chg="add del mod">
          <ac:chgData name="Mayer, Rhiannon" userId="7b019bbc-2edb-40aa-ac10-b4529799f67a" providerId="ADAL" clId="{DA056AFC-2108-4445-9FE2-DD0048B06E40}" dt="2024-03-25T14:31:53.918" v="1538" actId="478"/>
          <ac:picMkLst>
            <pc:docMk/>
            <pc:sldMk cId="1493843748" sldId="293"/>
            <ac:picMk id="7" creationId="{E08A6335-B461-A6A7-3660-05AE6C36D683}"/>
          </ac:picMkLst>
        </pc:picChg>
        <pc:picChg chg="add mod">
          <ac:chgData name="Mayer, Rhiannon" userId="7b019bbc-2edb-40aa-ac10-b4529799f67a" providerId="ADAL" clId="{DA056AFC-2108-4445-9FE2-DD0048B06E40}" dt="2024-03-25T14:32:09.932" v="1540" actId="1076"/>
          <ac:picMkLst>
            <pc:docMk/>
            <pc:sldMk cId="1493843748" sldId="293"/>
            <ac:picMk id="9" creationId="{A1C2C705-4BB8-4366-5005-44379F686130}"/>
          </ac:picMkLst>
        </pc:picChg>
      </pc:sldChg>
      <pc:sldChg chg="modSp mod modNotesTx">
        <pc:chgData name="Mayer, Rhiannon" userId="7b019bbc-2edb-40aa-ac10-b4529799f67a" providerId="ADAL" clId="{DA056AFC-2108-4445-9FE2-DD0048B06E40}" dt="2024-03-25T14:33:52.224" v="1552" actId="6549"/>
        <pc:sldMkLst>
          <pc:docMk/>
          <pc:sldMk cId="3121001901" sldId="294"/>
        </pc:sldMkLst>
        <pc:spChg chg="mod">
          <ac:chgData name="Mayer, Rhiannon" userId="7b019bbc-2edb-40aa-ac10-b4529799f67a" providerId="ADAL" clId="{DA056AFC-2108-4445-9FE2-DD0048B06E40}" dt="2024-03-25T14:33:40.174" v="1551" actId="20578"/>
          <ac:spMkLst>
            <pc:docMk/>
            <pc:sldMk cId="3121001901" sldId="294"/>
            <ac:spMk id="3" creationId="{A3FC7E89-62C2-B143-BEBA-CA6D34981BFF}"/>
          </ac:spMkLst>
        </pc:spChg>
      </pc:sldChg>
      <pc:sldChg chg="ord">
        <pc:chgData name="Mayer, Rhiannon" userId="7b019bbc-2edb-40aa-ac10-b4529799f67a" providerId="ADAL" clId="{DA056AFC-2108-4445-9FE2-DD0048B06E40}" dt="2024-03-25T14:57:01.022" v="1848"/>
        <pc:sldMkLst>
          <pc:docMk/>
          <pc:sldMk cId="2212581440" sldId="295"/>
        </pc:sldMkLst>
      </pc:sldChg>
      <pc:sldChg chg="addSp modSp mod modClrScheme chgLayout">
        <pc:chgData name="Mayer, Rhiannon" userId="7b019bbc-2edb-40aa-ac10-b4529799f67a" providerId="ADAL" clId="{DA056AFC-2108-4445-9FE2-DD0048B06E40}" dt="2024-03-25T14:20:13.699" v="1405" actId="1076"/>
        <pc:sldMkLst>
          <pc:docMk/>
          <pc:sldMk cId="2800386581" sldId="296"/>
        </pc:sldMkLst>
        <pc:spChg chg="mod">
          <ac:chgData name="Mayer, Rhiannon" userId="7b019bbc-2edb-40aa-ac10-b4529799f67a" providerId="ADAL" clId="{DA056AFC-2108-4445-9FE2-DD0048B06E40}" dt="2024-03-25T14:18:57.563" v="1399" actId="26606"/>
          <ac:spMkLst>
            <pc:docMk/>
            <pc:sldMk cId="2800386581" sldId="296"/>
            <ac:spMk id="2" creationId="{36FB5120-5C57-7C14-1A86-FB53C121425A}"/>
          </ac:spMkLst>
        </pc:spChg>
        <pc:spChg chg="mod">
          <ac:chgData name="Mayer, Rhiannon" userId="7b019bbc-2edb-40aa-ac10-b4529799f67a" providerId="ADAL" clId="{DA056AFC-2108-4445-9FE2-DD0048B06E40}" dt="2024-03-25T14:19:49.391" v="1403" actId="6549"/>
          <ac:spMkLst>
            <pc:docMk/>
            <pc:sldMk cId="2800386581" sldId="296"/>
            <ac:spMk id="3" creationId="{2125D061-BD8C-D729-7CA5-0DB1E75E00E1}"/>
          </ac:spMkLst>
        </pc:spChg>
        <pc:picChg chg="add mod">
          <ac:chgData name="Mayer, Rhiannon" userId="7b019bbc-2edb-40aa-ac10-b4529799f67a" providerId="ADAL" clId="{DA056AFC-2108-4445-9FE2-DD0048B06E40}" dt="2024-03-25T14:20:13.699" v="1405" actId="1076"/>
          <ac:picMkLst>
            <pc:docMk/>
            <pc:sldMk cId="2800386581" sldId="296"/>
            <ac:picMk id="5" creationId="{E68F6A36-9FA0-0B39-75EC-2BE0543BC1AF}"/>
          </ac:picMkLst>
        </pc:picChg>
      </pc:sldChg>
      <pc:sldChg chg="addSp delSp modSp add mod ord modNotesTx">
        <pc:chgData name="Mayer, Rhiannon" userId="7b019bbc-2edb-40aa-ac10-b4529799f67a" providerId="ADAL" clId="{DA056AFC-2108-4445-9FE2-DD0048B06E40}" dt="2024-03-25T15:05:53.956" v="1951" actId="1076"/>
        <pc:sldMkLst>
          <pc:docMk/>
          <pc:sldMk cId="2749616335" sldId="297"/>
        </pc:sldMkLst>
        <pc:spChg chg="mod">
          <ac:chgData name="Mayer, Rhiannon" userId="7b019bbc-2edb-40aa-ac10-b4529799f67a" providerId="ADAL" clId="{DA056AFC-2108-4445-9FE2-DD0048B06E40}" dt="2024-03-25T14:16:13.163" v="1340" actId="20577"/>
          <ac:spMkLst>
            <pc:docMk/>
            <pc:sldMk cId="2749616335" sldId="297"/>
            <ac:spMk id="2" creationId="{DE254EC1-1362-D72D-FE52-CA12469C8E83}"/>
          </ac:spMkLst>
        </pc:spChg>
        <pc:spChg chg="mod">
          <ac:chgData name="Mayer, Rhiannon" userId="7b019bbc-2edb-40aa-ac10-b4529799f67a" providerId="ADAL" clId="{DA056AFC-2108-4445-9FE2-DD0048B06E40}" dt="2024-03-25T14:56:49.459" v="1846" actId="20577"/>
          <ac:spMkLst>
            <pc:docMk/>
            <pc:sldMk cId="2749616335" sldId="297"/>
            <ac:spMk id="3" creationId="{ACBA19BC-9232-F933-BE77-7B7CF8DA379F}"/>
          </ac:spMkLst>
        </pc:spChg>
        <pc:spChg chg="add mod">
          <ac:chgData name="Mayer, Rhiannon" userId="7b019bbc-2edb-40aa-ac10-b4529799f67a" providerId="ADAL" clId="{DA056AFC-2108-4445-9FE2-DD0048B06E40}" dt="2024-03-25T14:56:19.521" v="1818" actId="1076"/>
          <ac:spMkLst>
            <pc:docMk/>
            <pc:sldMk cId="2749616335" sldId="297"/>
            <ac:spMk id="8" creationId="{DCFD1B64-72AF-6165-E3BF-6BA95D9BA05C}"/>
          </ac:spMkLst>
        </pc:spChg>
        <pc:spChg chg="add mod">
          <ac:chgData name="Mayer, Rhiannon" userId="7b019bbc-2edb-40aa-ac10-b4529799f67a" providerId="ADAL" clId="{DA056AFC-2108-4445-9FE2-DD0048B06E40}" dt="2024-03-25T14:44:51.125" v="1664" actId="1076"/>
          <ac:spMkLst>
            <pc:docMk/>
            <pc:sldMk cId="2749616335" sldId="297"/>
            <ac:spMk id="11" creationId="{0C5CD77E-4311-E5A2-D970-F96C3AFABA1F}"/>
          </ac:spMkLst>
        </pc:spChg>
        <pc:spChg chg="add mod">
          <ac:chgData name="Mayer, Rhiannon" userId="7b019bbc-2edb-40aa-ac10-b4529799f67a" providerId="ADAL" clId="{DA056AFC-2108-4445-9FE2-DD0048B06E40}" dt="2024-03-25T15:05:53.956" v="1951" actId="1076"/>
          <ac:spMkLst>
            <pc:docMk/>
            <pc:sldMk cId="2749616335" sldId="297"/>
            <ac:spMk id="12" creationId="{5355C387-E6BB-8CFF-E5D4-CABEBC7C7596}"/>
          </ac:spMkLst>
        </pc:spChg>
        <pc:spChg chg="add mod">
          <ac:chgData name="Mayer, Rhiannon" userId="7b019bbc-2edb-40aa-ac10-b4529799f67a" providerId="ADAL" clId="{DA056AFC-2108-4445-9FE2-DD0048B06E40}" dt="2024-03-25T14:47:10.647" v="1690" actId="20577"/>
          <ac:spMkLst>
            <pc:docMk/>
            <pc:sldMk cId="2749616335" sldId="297"/>
            <ac:spMk id="14" creationId="{2BD9A1A6-8985-9553-78B3-8BBBB044A673}"/>
          </ac:spMkLst>
        </pc:spChg>
        <pc:picChg chg="add del mod">
          <ac:chgData name="Mayer, Rhiannon" userId="7b019bbc-2edb-40aa-ac10-b4529799f67a" providerId="ADAL" clId="{DA056AFC-2108-4445-9FE2-DD0048B06E40}" dt="2024-03-25T14:43:21.154" v="1612" actId="478"/>
          <ac:picMkLst>
            <pc:docMk/>
            <pc:sldMk cId="2749616335" sldId="297"/>
            <ac:picMk id="5" creationId="{C6AC5664-C42F-C993-D423-D5B16E09565B}"/>
          </ac:picMkLst>
        </pc:picChg>
        <pc:picChg chg="add mod">
          <ac:chgData name="Mayer, Rhiannon" userId="7b019bbc-2edb-40aa-ac10-b4529799f67a" providerId="ADAL" clId="{DA056AFC-2108-4445-9FE2-DD0048B06E40}" dt="2024-03-25T14:45:47.719" v="1670" actId="1076"/>
          <ac:picMkLst>
            <pc:docMk/>
            <pc:sldMk cId="2749616335" sldId="297"/>
            <ac:picMk id="7" creationId="{1C2074D4-583E-A9C1-F85C-4DB98E8D523A}"/>
          </ac:picMkLst>
        </pc:picChg>
        <pc:picChg chg="add mod">
          <ac:chgData name="Mayer, Rhiannon" userId="7b019bbc-2edb-40aa-ac10-b4529799f67a" providerId="ADAL" clId="{DA056AFC-2108-4445-9FE2-DD0048B06E40}" dt="2024-03-25T14:46:31.591" v="1676" actId="1076"/>
          <ac:picMkLst>
            <pc:docMk/>
            <pc:sldMk cId="2749616335" sldId="297"/>
            <ac:picMk id="10" creationId="{F3C4917F-DE71-684A-A716-341D1AAA945D}"/>
          </ac:picMkLst>
        </pc:picChg>
      </pc:sldChg>
    </pc:docChg>
  </pc:docChgLst>
  <pc:docChgLst>
    <pc:chgData name="Mayer, Rhiannon" userId="S::rmayer@mailbox.sc.edu::7b019bbc-2edb-40aa-ac10-b4529799f67a" providerId="AD" clId="Web-{85034735-BE76-45E6-AD22-1711F3142FFF}"/>
    <pc:docChg chg="modSld">
      <pc:chgData name="Mayer, Rhiannon" userId="S::rmayer@mailbox.sc.edu::7b019bbc-2edb-40aa-ac10-b4529799f67a" providerId="AD" clId="Web-{85034735-BE76-45E6-AD22-1711F3142FFF}" dt="2023-08-16T02:20:00.490" v="8" actId="20577"/>
      <pc:docMkLst>
        <pc:docMk/>
      </pc:docMkLst>
      <pc:sldChg chg="modSp">
        <pc:chgData name="Mayer, Rhiannon" userId="S::rmayer@mailbox.sc.edu::7b019bbc-2edb-40aa-ac10-b4529799f67a" providerId="AD" clId="Web-{85034735-BE76-45E6-AD22-1711F3142FFF}" dt="2023-08-16T02:20:00.490" v="8" actId="20577"/>
        <pc:sldMkLst>
          <pc:docMk/>
          <pc:sldMk cId="600300843" sldId="278"/>
        </pc:sldMkLst>
        <pc:spChg chg="mod">
          <ac:chgData name="Mayer, Rhiannon" userId="S::rmayer@mailbox.sc.edu::7b019bbc-2edb-40aa-ac10-b4529799f67a" providerId="AD" clId="Web-{85034735-BE76-45E6-AD22-1711F3142FFF}" dt="2023-08-16T02:20:00.490" v="8" actId="20577"/>
          <ac:spMkLst>
            <pc:docMk/>
            <pc:sldMk cId="600300843" sldId="278"/>
            <ac:spMk id="3" creationId="{8B96A461-863C-424F-BAE7-45F2ACA74C3E}"/>
          </ac:spMkLst>
        </pc:spChg>
      </pc:sldChg>
    </pc:docChg>
  </pc:docChgLst>
  <pc:docChgLst>
    <pc:chgData name="Mayer, Rhiannon" userId="7b019bbc-2edb-40aa-ac10-b4529799f67a" providerId="ADAL" clId="{A041B51A-F0FC-4865-9EE6-2222157EEE4D}"/>
    <pc:docChg chg="undo custSel addSld delSld modSld sldOrd">
      <pc:chgData name="Mayer, Rhiannon" userId="7b019bbc-2edb-40aa-ac10-b4529799f67a" providerId="ADAL" clId="{A041B51A-F0FC-4865-9EE6-2222157EEE4D}" dt="2023-08-16T04:46:49.064" v="1342" actId="20577"/>
      <pc:docMkLst>
        <pc:docMk/>
      </pc:docMkLst>
      <pc:sldChg chg="modSp mod ord">
        <pc:chgData name="Mayer, Rhiannon" userId="7b019bbc-2edb-40aa-ac10-b4529799f67a" providerId="ADAL" clId="{A041B51A-F0FC-4865-9EE6-2222157EEE4D}" dt="2023-08-16T03:55:43.654" v="359"/>
        <pc:sldMkLst>
          <pc:docMk/>
          <pc:sldMk cId="3982141711" sldId="257"/>
        </pc:sldMkLst>
        <pc:spChg chg="mod">
          <ac:chgData name="Mayer, Rhiannon" userId="7b019bbc-2edb-40aa-ac10-b4529799f67a" providerId="ADAL" clId="{A041B51A-F0FC-4865-9EE6-2222157EEE4D}" dt="2023-08-16T03:27:34.004" v="110" actId="20577"/>
          <ac:spMkLst>
            <pc:docMk/>
            <pc:sldMk cId="3982141711" sldId="257"/>
            <ac:spMk id="3" creationId="{A3FC7E89-62C2-B143-BEBA-CA6D34981BFF}"/>
          </ac:spMkLst>
        </pc:spChg>
      </pc:sldChg>
      <pc:sldChg chg="modSp mod modNotesTx">
        <pc:chgData name="Mayer, Rhiannon" userId="7b019bbc-2edb-40aa-ac10-b4529799f67a" providerId="ADAL" clId="{A041B51A-F0FC-4865-9EE6-2222157EEE4D}" dt="2023-08-16T04:43:12.771" v="1188" actId="1076"/>
        <pc:sldMkLst>
          <pc:docMk/>
          <pc:sldMk cId="591719118" sldId="266"/>
        </pc:sldMkLst>
        <pc:spChg chg="mod">
          <ac:chgData name="Mayer, Rhiannon" userId="7b019bbc-2edb-40aa-ac10-b4529799f67a" providerId="ADAL" clId="{A041B51A-F0FC-4865-9EE6-2222157EEE4D}" dt="2023-08-16T04:12:12.602" v="880" actId="120"/>
          <ac:spMkLst>
            <pc:docMk/>
            <pc:sldMk cId="591719118" sldId="266"/>
            <ac:spMk id="2" creationId="{2333FBAD-F450-1448-A36A-72F6AB77EEC3}"/>
          </ac:spMkLst>
        </pc:spChg>
        <pc:spChg chg="mod">
          <ac:chgData name="Mayer, Rhiannon" userId="7b019bbc-2edb-40aa-ac10-b4529799f67a" providerId="ADAL" clId="{A041B51A-F0FC-4865-9EE6-2222157EEE4D}" dt="2023-08-16T04:43:12.771" v="1188" actId="1076"/>
          <ac:spMkLst>
            <pc:docMk/>
            <pc:sldMk cId="591719118" sldId="266"/>
            <ac:spMk id="3" creationId="{A3FC7E89-62C2-B143-BEBA-CA6D34981BFF}"/>
          </ac:spMkLst>
        </pc:spChg>
      </pc:sldChg>
      <pc:sldChg chg="modSp mod modNotesTx">
        <pc:chgData name="Mayer, Rhiannon" userId="7b019bbc-2edb-40aa-ac10-b4529799f67a" providerId="ADAL" clId="{A041B51A-F0FC-4865-9EE6-2222157EEE4D}" dt="2023-08-16T04:12:28.361" v="881" actId="122"/>
        <pc:sldMkLst>
          <pc:docMk/>
          <pc:sldMk cId="1941884446" sldId="271"/>
        </pc:sldMkLst>
        <pc:spChg chg="mod">
          <ac:chgData name="Mayer, Rhiannon" userId="7b019bbc-2edb-40aa-ac10-b4529799f67a" providerId="ADAL" clId="{A041B51A-F0FC-4865-9EE6-2222157EEE4D}" dt="2023-08-16T04:12:28.361" v="881" actId="122"/>
          <ac:spMkLst>
            <pc:docMk/>
            <pc:sldMk cId="1941884446" sldId="271"/>
            <ac:spMk id="2" creationId="{2333FBAD-F450-1448-A36A-72F6AB77EEC3}"/>
          </ac:spMkLst>
        </pc:spChg>
      </pc:sldChg>
      <pc:sldChg chg="modSp mod ord">
        <pc:chgData name="Mayer, Rhiannon" userId="7b019bbc-2edb-40aa-ac10-b4529799f67a" providerId="ADAL" clId="{A041B51A-F0FC-4865-9EE6-2222157EEE4D}" dt="2023-08-16T03:25:45.464" v="106"/>
        <pc:sldMkLst>
          <pc:docMk/>
          <pc:sldMk cId="520539863" sldId="275"/>
        </pc:sldMkLst>
        <pc:spChg chg="mod">
          <ac:chgData name="Mayer, Rhiannon" userId="7b019bbc-2edb-40aa-ac10-b4529799f67a" providerId="ADAL" clId="{A041B51A-F0FC-4865-9EE6-2222157EEE4D}" dt="2023-08-16T03:20:46.739" v="104" actId="20577"/>
          <ac:spMkLst>
            <pc:docMk/>
            <pc:sldMk cId="520539863" sldId="275"/>
            <ac:spMk id="3" creationId="{A3FC7E89-62C2-B143-BEBA-CA6D34981BFF}"/>
          </ac:spMkLst>
        </pc:spChg>
      </pc:sldChg>
      <pc:sldChg chg="modSp del mod ord">
        <pc:chgData name="Mayer, Rhiannon" userId="7b019bbc-2edb-40aa-ac10-b4529799f67a" providerId="ADAL" clId="{A041B51A-F0FC-4865-9EE6-2222157EEE4D}" dt="2023-08-16T04:03:23.696" v="631" actId="2696"/>
        <pc:sldMkLst>
          <pc:docMk/>
          <pc:sldMk cId="4050817824" sldId="277"/>
        </pc:sldMkLst>
        <pc:spChg chg="mod">
          <ac:chgData name="Mayer, Rhiannon" userId="7b019bbc-2edb-40aa-ac10-b4529799f67a" providerId="ADAL" clId="{A041B51A-F0FC-4865-9EE6-2222157EEE4D}" dt="2023-08-16T03:58:38.863" v="392" actId="20577"/>
          <ac:spMkLst>
            <pc:docMk/>
            <pc:sldMk cId="4050817824" sldId="277"/>
            <ac:spMk id="3" creationId="{A3FC7E89-62C2-B143-BEBA-CA6D34981BFF}"/>
          </ac:spMkLst>
        </pc:spChg>
      </pc:sldChg>
      <pc:sldChg chg="modSp mod">
        <pc:chgData name="Mayer, Rhiannon" userId="7b019bbc-2edb-40aa-ac10-b4529799f67a" providerId="ADAL" clId="{A041B51A-F0FC-4865-9EE6-2222157EEE4D}" dt="2023-08-16T04:09:44.512" v="812" actId="20577"/>
        <pc:sldMkLst>
          <pc:docMk/>
          <pc:sldMk cId="600300843" sldId="278"/>
        </pc:sldMkLst>
        <pc:spChg chg="mod">
          <ac:chgData name="Mayer, Rhiannon" userId="7b019bbc-2edb-40aa-ac10-b4529799f67a" providerId="ADAL" clId="{A041B51A-F0FC-4865-9EE6-2222157EEE4D}" dt="2023-08-16T04:09:44.512" v="812" actId="20577"/>
          <ac:spMkLst>
            <pc:docMk/>
            <pc:sldMk cId="600300843" sldId="278"/>
            <ac:spMk id="3" creationId="{8B96A461-863C-424F-BAE7-45F2ACA74C3E}"/>
          </ac:spMkLst>
        </pc:spChg>
      </pc:sldChg>
      <pc:sldChg chg="modSp mod modNotesTx">
        <pc:chgData name="Mayer, Rhiannon" userId="7b019bbc-2edb-40aa-ac10-b4529799f67a" providerId="ADAL" clId="{A041B51A-F0FC-4865-9EE6-2222157EEE4D}" dt="2023-08-16T04:46:49.064" v="1342" actId="20577"/>
        <pc:sldMkLst>
          <pc:docMk/>
          <pc:sldMk cId="1412733496" sldId="282"/>
        </pc:sldMkLst>
        <pc:spChg chg="mod">
          <ac:chgData name="Mayer, Rhiannon" userId="7b019bbc-2edb-40aa-ac10-b4529799f67a" providerId="ADAL" clId="{A041B51A-F0FC-4865-9EE6-2222157EEE4D}" dt="2023-08-16T04:12:34.098" v="882" actId="122"/>
          <ac:spMkLst>
            <pc:docMk/>
            <pc:sldMk cId="1412733496" sldId="282"/>
            <ac:spMk id="2" creationId="{2333FBAD-F450-1448-A36A-72F6AB77EEC3}"/>
          </ac:spMkLst>
        </pc:spChg>
        <pc:spChg chg="mod">
          <ac:chgData name="Mayer, Rhiannon" userId="7b019bbc-2edb-40aa-ac10-b4529799f67a" providerId="ADAL" clId="{A041B51A-F0FC-4865-9EE6-2222157EEE4D}" dt="2023-08-16T04:46:49.064" v="1342" actId="20577"/>
          <ac:spMkLst>
            <pc:docMk/>
            <pc:sldMk cId="1412733496" sldId="282"/>
            <ac:spMk id="3" creationId="{A3FC7E89-62C2-B143-BEBA-CA6D34981BFF}"/>
          </ac:spMkLst>
        </pc:spChg>
      </pc:sldChg>
      <pc:sldChg chg="addSp modSp mod modNotesTx">
        <pc:chgData name="Mayer, Rhiannon" userId="7b019bbc-2edb-40aa-ac10-b4529799f67a" providerId="ADAL" clId="{A041B51A-F0FC-4865-9EE6-2222157EEE4D}" dt="2023-08-16T04:43:38.895" v="1201" actId="20577"/>
        <pc:sldMkLst>
          <pc:docMk/>
          <pc:sldMk cId="3420313968" sldId="283"/>
        </pc:sldMkLst>
        <pc:spChg chg="mod">
          <ac:chgData name="Mayer, Rhiannon" userId="7b019bbc-2edb-40aa-ac10-b4529799f67a" providerId="ADAL" clId="{A041B51A-F0FC-4865-9EE6-2222157EEE4D}" dt="2023-08-16T04:12:40.606" v="883" actId="122"/>
          <ac:spMkLst>
            <pc:docMk/>
            <pc:sldMk cId="3420313968" sldId="283"/>
            <ac:spMk id="2" creationId="{2333FBAD-F450-1448-A36A-72F6AB77EEC3}"/>
          </ac:spMkLst>
        </pc:spChg>
        <pc:spChg chg="mod">
          <ac:chgData name="Mayer, Rhiannon" userId="7b019bbc-2edb-40aa-ac10-b4529799f67a" providerId="ADAL" clId="{A041B51A-F0FC-4865-9EE6-2222157EEE4D}" dt="2023-08-16T04:19:39.209" v="1075" actId="6549"/>
          <ac:spMkLst>
            <pc:docMk/>
            <pc:sldMk cId="3420313968" sldId="283"/>
            <ac:spMk id="3" creationId="{A3FC7E89-62C2-B143-BEBA-CA6D34981BFF}"/>
          </ac:spMkLst>
        </pc:spChg>
        <pc:picChg chg="add mod">
          <ac:chgData name="Mayer, Rhiannon" userId="7b019bbc-2edb-40aa-ac10-b4529799f67a" providerId="ADAL" clId="{A041B51A-F0FC-4865-9EE6-2222157EEE4D}" dt="2023-08-16T04:21:29.001" v="1077" actId="1076"/>
          <ac:picMkLst>
            <pc:docMk/>
            <pc:sldMk cId="3420313968" sldId="283"/>
            <ac:picMk id="5" creationId="{D0BB9548-81F3-2C47-56ED-B7C5B312B0AA}"/>
          </ac:picMkLst>
        </pc:picChg>
        <pc:picChg chg="add mod">
          <ac:chgData name="Mayer, Rhiannon" userId="7b019bbc-2edb-40aa-ac10-b4529799f67a" providerId="ADAL" clId="{A041B51A-F0FC-4865-9EE6-2222157EEE4D}" dt="2023-08-16T04:21:52.179" v="1083" actId="14100"/>
          <ac:picMkLst>
            <pc:docMk/>
            <pc:sldMk cId="3420313968" sldId="283"/>
            <ac:picMk id="7" creationId="{15858287-6BE7-F88A-8944-CE06573994CF}"/>
          </ac:picMkLst>
        </pc:picChg>
      </pc:sldChg>
      <pc:sldChg chg="modNotesTx">
        <pc:chgData name="Mayer, Rhiannon" userId="7b019bbc-2edb-40aa-ac10-b4529799f67a" providerId="ADAL" clId="{A041B51A-F0FC-4865-9EE6-2222157EEE4D}" dt="2023-08-16T03:17:19.145" v="100" actId="6549"/>
        <pc:sldMkLst>
          <pc:docMk/>
          <pc:sldMk cId="3983274926" sldId="284"/>
        </pc:sldMkLst>
      </pc:sldChg>
      <pc:sldChg chg="addSp modSp add mod ord modClrScheme chgLayout modNotesTx">
        <pc:chgData name="Mayer, Rhiannon" userId="7b019bbc-2edb-40aa-ac10-b4529799f67a" providerId="ADAL" clId="{A041B51A-F0FC-4865-9EE6-2222157EEE4D}" dt="2023-08-16T04:07:51.011" v="634"/>
        <pc:sldMkLst>
          <pc:docMk/>
          <pc:sldMk cId="3009947614" sldId="285"/>
        </pc:sldMkLst>
        <pc:spChg chg="mod ord">
          <ac:chgData name="Mayer, Rhiannon" userId="7b019bbc-2edb-40aa-ac10-b4529799f67a" providerId="ADAL" clId="{A041B51A-F0FC-4865-9EE6-2222157EEE4D}" dt="2023-08-16T04:03:16.739" v="630" actId="20577"/>
          <ac:spMkLst>
            <pc:docMk/>
            <pc:sldMk cId="3009947614" sldId="285"/>
            <ac:spMk id="2" creationId="{2333FBAD-F450-1448-A36A-72F6AB77EEC3}"/>
          </ac:spMkLst>
        </pc:spChg>
        <pc:spChg chg="mod ord">
          <ac:chgData name="Mayer, Rhiannon" userId="7b019bbc-2edb-40aa-ac10-b4529799f67a" providerId="ADAL" clId="{A041B51A-F0FC-4865-9EE6-2222157EEE4D}" dt="2023-08-16T04:01:51.338" v="515" actId="20577"/>
          <ac:spMkLst>
            <pc:docMk/>
            <pc:sldMk cId="3009947614" sldId="285"/>
            <ac:spMk id="3" creationId="{A3FC7E89-62C2-B143-BEBA-CA6D34981BFF}"/>
          </ac:spMkLst>
        </pc:spChg>
        <pc:spChg chg="add mod ord">
          <ac:chgData name="Mayer, Rhiannon" userId="7b019bbc-2edb-40aa-ac10-b4529799f67a" providerId="ADAL" clId="{A041B51A-F0FC-4865-9EE6-2222157EEE4D}" dt="2023-08-16T04:02:37.053" v="592" actId="20577"/>
          <ac:spMkLst>
            <pc:docMk/>
            <pc:sldMk cId="3009947614" sldId="285"/>
            <ac:spMk id="4" creationId="{7273C520-A575-5BC4-A00A-52C4D6216864}"/>
          </ac:spMkLst>
        </pc:spChg>
      </pc:sldChg>
    </pc:docChg>
  </pc:docChgLst>
  <pc:docChgLst>
    <pc:chgData name="Mayer, Rhiannon" userId="S::rmayer@mailbox.sc.edu::7b019bbc-2edb-40aa-ac10-b4529799f67a" providerId="AD" clId="Web-{8DD1DF81-DB09-45F2-8055-06C1E9BDC50F}"/>
    <pc:docChg chg="modSld">
      <pc:chgData name="Mayer, Rhiannon" userId="S::rmayer@mailbox.sc.edu::7b019bbc-2edb-40aa-ac10-b4529799f67a" providerId="AD" clId="Web-{8DD1DF81-DB09-45F2-8055-06C1E9BDC50F}" dt="2024-03-14T17:23:43.764" v="119" actId="20577"/>
      <pc:docMkLst>
        <pc:docMk/>
      </pc:docMkLst>
      <pc:sldChg chg="modSp">
        <pc:chgData name="Mayer, Rhiannon" userId="S::rmayer@mailbox.sc.edu::7b019bbc-2edb-40aa-ac10-b4529799f67a" providerId="AD" clId="Web-{8DD1DF81-DB09-45F2-8055-06C1E9BDC50F}" dt="2024-03-14T17:20:12.366" v="0" actId="20577"/>
        <pc:sldMkLst>
          <pc:docMk/>
          <pc:sldMk cId="3822904266" sldId="289"/>
        </pc:sldMkLst>
        <pc:spChg chg="mod">
          <ac:chgData name="Mayer, Rhiannon" userId="S::rmayer@mailbox.sc.edu::7b019bbc-2edb-40aa-ac10-b4529799f67a" providerId="AD" clId="Web-{8DD1DF81-DB09-45F2-8055-06C1E9BDC50F}" dt="2024-03-14T17:20:12.366" v="0" actId="20577"/>
          <ac:spMkLst>
            <pc:docMk/>
            <pc:sldMk cId="3822904266" sldId="289"/>
            <ac:spMk id="3" creationId="{A3FC7E89-62C2-B143-BEBA-CA6D34981BFF}"/>
          </ac:spMkLst>
        </pc:spChg>
      </pc:sldChg>
      <pc:sldChg chg="modSp">
        <pc:chgData name="Mayer, Rhiannon" userId="S::rmayer@mailbox.sc.edu::7b019bbc-2edb-40aa-ac10-b4529799f67a" providerId="AD" clId="Web-{8DD1DF81-DB09-45F2-8055-06C1E9BDC50F}" dt="2024-03-14T17:22:42.918" v="111" actId="14100"/>
        <pc:sldMkLst>
          <pc:docMk/>
          <pc:sldMk cId="3121001901" sldId="294"/>
        </pc:sldMkLst>
        <pc:spChg chg="mod">
          <ac:chgData name="Mayer, Rhiannon" userId="S::rmayer@mailbox.sc.edu::7b019bbc-2edb-40aa-ac10-b4529799f67a" providerId="AD" clId="Web-{8DD1DF81-DB09-45F2-8055-06C1E9BDC50F}" dt="2024-03-14T17:22:42.918" v="111" actId="14100"/>
          <ac:spMkLst>
            <pc:docMk/>
            <pc:sldMk cId="3121001901" sldId="294"/>
            <ac:spMk id="3" creationId="{A3FC7E89-62C2-B143-BEBA-CA6D34981BFF}"/>
          </ac:spMkLst>
        </pc:spChg>
      </pc:sldChg>
      <pc:sldChg chg="modSp">
        <pc:chgData name="Mayer, Rhiannon" userId="S::rmayer@mailbox.sc.edu::7b019bbc-2edb-40aa-ac10-b4529799f67a" providerId="AD" clId="Web-{8DD1DF81-DB09-45F2-8055-06C1E9BDC50F}" dt="2024-03-14T17:23:43.764" v="119" actId="20577"/>
        <pc:sldMkLst>
          <pc:docMk/>
          <pc:sldMk cId="2800386581" sldId="296"/>
        </pc:sldMkLst>
        <pc:spChg chg="mod">
          <ac:chgData name="Mayer, Rhiannon" userId="S::rmayer@mailbox.sc.edu::7b019bbc-2edb-40aa-ac10-b4529799f67a" providerId="AD" clId="Web-{8DD1DF81-DB09-45F2-8055-06C1E9BDC50F}" dt="2024-03-14T17:23:43.764" v="119" actId="20577"/>
          <ac:spMkLst>
            <pc:docMk/>
            <pc:sldMk cId="2800386581" sldId="296"/>
            <ac:spMk id="3" creationId="{2125D061-BD8C-D729-7CA5-0DB1E75E00E1}"/>
          </ac:spMkLst>
        </pc:spChg>
      </pc:sldChg>
    </pc:docChg>
  </pc:docChgLst>
  <pc:docChgLst>
    <pc:chgData name="Mayer, Rhiannon" userId="7b019bbc-2edb-40aa-ac10-b4529799f67a" providerId="ADAL" clId="{53738116-2197-41B9-869C-DF06A1C781D6}"/>
    <pc:docChg chg="modSld">
      <pc:chgData name="Mayer, Rhiannon" userId="7b019bbc-2edb-40aa-ac10-b4529799f67a" providerId="ADAL" clId="{53738116-2197-41B9-869C-DF06A1C781D6}" dt="2023-09-07T18:00:14.271" v="31" actId="20577"/>
      <pc:docMkLst>
        <pc:docMk/>
      </pc:docMkLst>
      <pc:sldChg chg="modSp mod">
        <pc:chgData name="Mayer, Rhiannon" userId="7b019bbc-2edb-40aa-ac10-b4529799f67a" providerId="ADAL" clId="{53738116-2197-41B9-869C-DF06A1C781D6}" dt="2023-09-07T17:55:18.980" v="13" actId="1076"/>
        <pc:sldMkLst>
          <pc:docMk/>
          <pc:sldMk cId="3387642774" sldId="258"/>
        </pc:sldMkLst>
        <pc:spChg chg="mod">
          <ac:chgData name="Mayer, Rhiannon" userId="7b019bbc-2edb-40aa-ac10-b4529799f67a" providerId="ADAL" clId="{53738116-2197-41B9-869C-DF06A1C781D6}" dt="2023-09-07T17:55:18.980" v="13" actId="1076"/>
          <ac:spMkLst>
            <pc:docMk/>
            <pc:sldMk cId="3387642774" sldId="258"/>
            <ac:spMk id="3" creationId="{83A473F4-C73D-8C4A-8929-A707A37594D9}"/>
          </ac:spMkLst>
        </pc:spChg>
      </pc:sldChg>
      <pc:sldChg chg="modSp mod">
        <pc:chgData name="Mayer, Rhiannon" userId="7b019bbc-2edb-40aa-ac10-b4529799f67a" providerId="ADAL" clId="{53738116-2197-41B9-869C-DF06A1C781D6}" dt="2023-09-07T18:00:14.271" v="31" actId="20577"/>
        <pc:sldMkLst>
          <pc:docMk/>
          <pc:sldMk cId="591719118" sldId="266"/>
        </pc:sldMkLst>
        <pc:spChg chg="mod">
          <ac:chgData name="Mayer, Rhiannon" userId="7b019bbc-2edb-40aa-ac10-b4529799f67a" providerId="ADAL" clId="{53738116-2197-41B9-869C-DF06A1C781D6}" dt="2023-09-07T18:00:14.271" v="31" actId="20577"/>
          <ac:spMkLst>
            <pc:docMk/>
            <pc:sldMk cId="591719118" sldId="266"/>
            <ac:spMk id="3" creationId="{A3FC7E89-62C2-B143-BEBA-CA6D34981BFF}"/>
          </ac:spMkLst>
        </pc:spChg>
      </pc:sldChg>
    </pc:docChg>
  </pc:docChgLst>
  <pc:docChgLst>
    <pc:chgData name="Mayer, Rhiannon" userId="7b019bbc-2edb-40aa-ac10-b4529799f67a" providerId="ADAL" clId="{CE94510B-8E31-4C59-A515-A627C13C0D90}"/>
    <pc:docChg chg="custSel addSld delSld modSld sldOrd">
      <pc:chgData name="Mayer, Rhiannon" userId="7b019bbc-2edb-40aa-ac10-b4529799f67a" providerId="ADAL" clId="{CE94510B-8E31-4C59-A515-A627C13C0D90}" dt="2023-09-01T14:01:15.211" v="1207" actId="20577"/>
      <pc:docMkLst>
        <pc:docMk/>
      </pc:docMkLst>
      <pc:sldChg chg="modSp mod">
        <pc:chgData name="Mayer, Rhiannon" userId="7b019bbc-2edb-40aa-ac10-b4529799f67a" providerId="ADAL" clId="{CE94510B-8E31-4C59-A515-A627C13C0D90}" dt="2023-09-01T13:17:57.288" v="990" actId="1076"/>
        <pc:sldMkLst>
          <pc:docMk/>
          <pc:sldMk cId="3387642774" sldId="258"/>
        </pc:sldMkLst>
        <pc:spChg chg="mod">
          <ac:chgData name="Mayer, Rhiannon" userId="7b019bbc-2edb-40aa-ac10-b4529799f67a" providerId="ADAL" clId="{CE94510B-8E31-4C59-A515-A627C13C0D90}" dt="2023-09-01T13:17:40.519" v="989" actId="1076"/>
          <ac:spMkLst>
            <pc:docMk/>
            <pc:sldMk cId="3387642774" sldId="258"/>
            <ac:spMk id="2" creationId="{31614FC6-FE3D-7B45-84BE-3C726AB1D86B}"/>
          </ac:spMkLst>
        </pc:spChg>
        <pc:spChg chg="mod">
          <ac:chgData name="Mayer, Rhiannon" userId="7b019bbc-2edb-40aa-ac10-b4529799f67a" providerId="ADAL" clId="{CE94510B-8E31-4C59-A515-A627C13C0D90}" dt="2023-09-01T13:17:57.288" v="990" actId="1076"/>
          <ac:spMkLst>
            <pc:docMk/>
            <pc:sldMk cId="3387642774" sldId="258"/>
            <ac:spMk id="3" creationId="{83A473F4-C73D-8C4A-8929-A707A37594D9}"/>
          </ac:spMkLst>
        </pc:spChg>
      </pc:sldChg>
      <pc:sldChg chg="modSp mod">
        <pc:chgData name="Mayer, Rhiannon" userId="7b019bbc-2edb-40aa-ac10-b4529799f67a" providerId="ADAL" clId="{CE94510B-8E31-4C59-A515-A627C13C0D90}" dt="2023-09-01T13:19:10.440" v="1050" actId="20577"/>
        <pc:sldMkLst>
          <pc:docMk/>
          <pc:sldMk cId="591719118" sldId="266"/>
        </pc:sldMkLst>
        <pc:spChg chg="mod">
          <ac:chgData name="Mayer, Rhiannon" userId="7b019bbc-2edb-40aa-ac10-b4529799f67a" providerId="ADAL" clId="{CE94510B-8E31-4C59-A515-A627C13C0D90}" dt="2023-09-01T13:14:45.378" v="819" actId="122"/>
          <ac:spMkLst>
            <pc:docMk/>
            <pc:sldMk cId="591719118" sldId="266"/>
            <ac:spMk id="2" creationId="{2333FBAD-F450-1448-A36A-72F6AB77EEC3}"/>
          </ac:spMkLst>
        </pc:spChg>
        <pc:spChg chg="mod">
          <ac:chgData name="Mayer, Rhiannon" userId="7b019bbc-2edb-40aa-ac10-b4529799f67a" providerId="ADAL" clId="{CE94510B-8E31-4C59-A515-A627C13C0D90}" dt="2023-09-01T13:19:10.440" v="1050" actId="20577"/>
          <ac:spMkLst>
            <pc:docMk/>
            <pc:sldMk cId="591719118" sldId="266"/>
            <ac:spMk id="3" creationId="{A3FC7E89-62C2-B143-BEBA-CA6D34981BFF}"/>
          </ac:spMkLst>
        </pc:spChg>
      </pc:sldChg>
      <pc:sldChg chg="modSp mod">
        <pc:chgData name="Mayer, Rhiannon" userId="7b019bbc-2edb-40aa-ac10-b4529799f67a" providerId="ADAL" clId="{CE94510B-8E31-4C59-A515-A627C13C0D90}" dt="2023-08-29T18:40:40.170" v="3" actId="20577"/>
        <pc:sldMkLst>
          <pc:docMk/>
          <pc:sldMk cId="1941884446" sldId="271"/>
        </pc:sldMkLst>
        <pc:spChg chg="mod">
          <ac:chgData name="Mayer, Rhiannon" userId="7b019bbc-2edb-40aa-ac10-b4529799f67a" providerId="ADAL" clId="{CE94510B-8E31-4C59-A515-A627C13C0D90}" dt="2023-08-29T18:40:40.170" v="3" actId="20577"/>
          <ac:spMkLst>
            <pc:docMk/>
            <pc:sldMk cId="1941884446" sldId="271"/>
            <ac:spMk id="2" creationId="{2333FBAD-F450-1448-A36A-72F6AB77EEC3}"/>
          </ac:spMkLst>
        </pc:spChg>
      </pc:sldChg>
      <pc:sldChg chg="modSp mod modNotesTx">
        <pc:chgData name="Mayer, Rhiannon" userId="7b019bbc-2edb-40aa-ac10-b4529799f67a" providerId="ADAL" clId="{CE94510B-8E31-4C59-A515-A627C13C0D90}" dt="2023-09-01T13:20:52.666" v="1104" actId="20577"/>
        <pc:sldMkLst>
          <pc:docMk/>
          <pc:sldMk cId="1412733496" sldId="282"/>
        </pc:sldMkLst>
        <pc:spChg chg="mod">
          <ac:chgData name="Mayer, Rhiannon" userId="7b019bbc-2edb-40aa-ac10-b4529799f67a" providerId="ADAL" clId="{CE94510B-8E31-4C59-A515-A627C13C0D90}" dt="2023-09-01T13:11:44.241" v="632" actId="20577"/>
          <ac:spMkLst>
            <pc:docMk/>
            <pc:sldMk cId="1412733496" sldId="282"/>
            <ac:spMk id="3" creationId="{A3FC7E89-62C2-B143-BEBA-CA6D34981BFF}"/>
          </ac:spMkLst>
        </pc:spChg>
      </pc:sldChg>
      <pc:sldChg chg="modSp mod modNotesTx">
        <pc:chgData name="Mayer, Rhiannon" userId="7b019bbc-2edb-40aa-ac10-b4529799f67a" providerId="ADAL" clId="{CE94510B-8E31-4C59-A515-A627C13C0D90}" dt="2023-09-01T13:12:22.795" v="710" actId="20577"/>
        <pc:sldMkLst>
          <pc:docMk/>
          <pc:sldMk cId="3420313968" sldId="283"/>
        </pc:sldMkLst>
        <pc:spChg chg="mod">
          <ac:chgData name="Mayer, Rhiannon" userId="7b019bbc-2edb-40aa-ac10-b4529799f67a" providerId="ADAL" clId="{CE94510B-8E31-4C59-A515-A627C13C0D90}" dt="2023-09-01T13:12:10.546" v="696" actId="20577"/>
          <ac:spMkLst>
            <pc:docMk/>
            <pc:sldMk cId="3420313968" sldId="283"/>
            <ac:spMk id="2" creationId="{2333FBAD-F450-1448-A36A-72F6AB77EEC3}"/>
          </ac:spMkLst>
        </pc:spChg>
      </pc:sldChg>
      <pc:sldChg chg="ord">
        <pc:chgData name="Mayer, Rhiannon" userId="7b019bbc-2edb-40aa-ac10-b4529799f67a" providerId="ADAL" clId="{CE94510B-8E31-4C59-A515-A627C13C0D90}" dt="2023-09-01T13:45:19.218" v="1179"/>
        <pc:sldMkLst>
          <pc:docMk/>
          <pc:sldMk cId="3983274926" sldId="284"/>
        </pc:sldMkLst>
      </pc:sldChg>
      <pc:sldChg chg="ord">
        <pc:chgData name="Mayer, Rhiannon" userId="7b019bbc-2edb-40aa-ac10-b4529799f67a" providerId="ADAL" clId="{CE94510B-8E31-4C59-A515-A627C13C0D90}" dt="2023-09-01T13:11:03.633" v="614"/>
        <pc:sldMkLst>
          <pc:docMk/>
          <pc:sldMk cId="3009947614" sldId="285"/>
        </pc:sldMkLst>
      </pc:sldChg>
      <pc:sldChg chg="modSp mod">
        <pc:chgData name="Mayer, Rhiannon" userId="7b019bbc-2edb-40aa-ac10-b4529799f67a" providerId="ADAL" clId="{CE94510B-8E31-4C59-A515-A627C13C0D90}" dt="2023-09-01T14:01:15.211" v="1207" actId="20577"/>
        <pc:sldMkLst>
          <pc:docMk/>
          <pc:sldMk cId="3855069328" sldId="286"/>
        </pc:sldMkLst>
        <pc:spChg chg="mod">
          <ac:chgData name="Mayer, Rhiannon" userId="7b019bbc-2edb-40aa-ac10-b4529799f67a" providerId="ADAL" clId="{CE94510B-8E31-4C59-A515-A627C13C0D90}" dt="2023-09-01T14:01:15.211" v="1207" actId="20577"/>
          <ac:spMkLst>
            <pc:docMk/>
            <pc:sldMk cId="3855069328" sldId="286"/>
            <ac:spMk id="2" creationId="{2333FBAD-F450-1448-A36A-72F6AB77EEC3}"/>
          </ac:spMkLst>
        </pc:spChg>
        <pc:spChg chg="mod">
          <ac:chgData name="Mayer, Rhiannon" userId="7b019bbc-2edb-40aa-ac10-b4529799f67a" providerId="ADAL" clId="{CE94510B-8E31-4C59-A515-A627C13C0D90}" dt="2023-09-01T13:21:56.718" v="1174" actId="20577"/>
          <ac:spMkLst>
            <pc:docMk/>
            <pc:sldMk cId="3855069328" sldId="286"/>
            <ac:spMk id="5" creationId="{B1C5730A-811B-79B4-02CE-A374245ADE7B}"/>
          </ac:spMkLst>
        </pc:spChg>
      </pc:sldChg>
      <pc:sldChg chg="modSp del mod">
        <pc:chgData name="Mayer, Rhiannon" userId="7b019bbc-2edb-40aa-ac10-b4529799f67a" providerId="ADAL" clId="{CE94510B-8E31-4C59-A515-A627C13C0D90}" dt="2023-09-01T13:44:54.710" v="1175" actId="2696"/>
        <pc:sldMkLst>
          <pc:docMk/>
          <pc:sldMk cId="4261637583" sldId="287"/>
        </pc:sldMkLst>
        <pc:spChg chg="mod">
          <ac:chgData name="Mayer, Rhiannon" userId="7b019bbc-2edb-40aa-ac10-b4529799f67a" providerId="ADAL" clId="{CE94510B-8E31-4C59-A515-A627C13C0D90}" dt="2023-08-31T14:13:54.798" v="594" actId="20577"/>
          <ac:spMkLst>
            <pc:docMk/>
            <pc:sldMk cId="4261637583" sldId="287"/>
            <ac:spMk id="5" creationId="{B1C5730A-811B-79B4-02CE-A374245ADE7B}"/>
          </ac:spMkLst>
        </pc:spChg>
      </pc:sldChg>
      <pc:sldChg chg="del">
        <pc:chgData name="Mayer, Rhiannon" userId="7b019bbc-2edb-40aa-ac10-b4529799f67a" providerId="ADAL" clId="{CE94510B-8E31-4C59-A515-A627C13C0D90}" dt="2023-08-29T18:44:42.398" v="153" actId="2696"/>
        <pc:sldMkLst>
          <pc:docMk/>
          <pc:sldMk cId="2737493901" sldId="288"/>
        </pc:sldMkLst>
      </pc:sldChg>
      <pc:sldChg chg="modSp add mod ord">
        <pc:chgData name="Mayer, Rhiannon" userId="7b019bbc-2edb-40aa-ac10-b4529799f67a" providerId="ADAL" clId="{CE94510B-8E31-4C59-A515-A627C13C0D90}" dt="2023-09-01T13:45:00.494" v="1177"/>
        <pc:sldMkLst>
          <pc:docMk/>
          <pc:sldMk cId="3691319546" sldId="288"/>
        </pc:sldMkLst>
        <pc:spChg chg="mod">
          <ac:chgData name="Mayer, Rhiannon" userId="7b019bbc-2edb-40aa-ac10-b4529799f67a" providerId="ADAL" clId="{CE94510B-8E31-4C59-A515-A627C13C0D90}" dt="2023-08-29T18:45:39.545" v="213" actId="20577"/>
          <ac:spMkLst>
            <pc:docMk/>
            <pc:sldMk cId="3691319546" sldId="288"/>
            <ac:spMk id="2" creationId="{2333FBAD-F450-1448-A36A-72F6AB77EEC3}"/>
          </ac:spMkLst>
        </pc:spChg>
        <pc:spChg chg="mod">
          <ac:chgData name="Mayer, Rhiannon" userId="7b019bbc-2edb-40aa-ac10-b4529799f67a" providerId="ADAL" clId="{CE94510B-8E31-4C59-A515-A627C13C0D90}" dt="2023-09-01T13:09:57.375" v="602" actId="20577"/>
          <ac:spMkLst>
            <pc:docMk/>
            <pc:sldMk cId="3691319546" sldId="288"/>
            <ac:spMk id="5" creationId="{B1C5730A-811B-79B4-02CE-A374245ADE7B}"/>
          </ac:spMkLst>
        </pc:spChg>
      </pc:sldChg>
      <pc:sldChg chg="add del ord">
        <pc:chgData name="Mayer, Rhiannon" userId="7b019bbc-2edb-40aa-ac10-b4529799f67a" providerId="ADAL" clId="{CE94510B-8E31-4C59-A515-A627C13C0D90}" dt="2023-08-29T18:44:32.128" v="152" actId="2696"/>
        <pc:sldMkLst>
          <pc:docMk/>
          <pc:sldMk cId="902333470" sldId="289"/>
        </pc:sldMkLst>
      </pc:sldChg>
    </pc:docChg>
  </pc:docChgLst>
  <pc:docChgLst>
    <pc:chgData name="Mayer, Rhiannon" userId="7b019bbc-2edb-40aa-ac10-b4529799f67a" providerId="ADAL" clId="{38C0E6B5-DBF3-4A61-B2FA-80E1D60A4F5A}"/>
    <pc:docChg chg="undo custSel addSld delSld modSld sldOrd">
      <pc:chgData name="Mayer, Rhiannon" userId="7b019bbc-2edb-40aa-ac10-b4529799f67a" providerId="ADAL" clId="{38C0E6B5-DBF3-4A61-B2FA-80E1D60A4F5A}" dt="2023-12-07T19:35:42.764" v="1807" actId="2696"/>
      <pc:docMkLst>
        <pc:docMk/>
      </pc:docMkLst>
      <pc:sldChg chg="modSp del mod">
        <pc:chgData name="Mayer, Rhiannon" userId="7b019bbc-2edb-40aa-ac10-b4529799f67a" providerId="ADAL" clId="{38C0E6B5-DBF3-4A61-B2FA-80E1D60A4F5A}" dt="2023-12-07T18:53:23.751" v="1685" actId="47"/>
        <pc:sldMkLst>
          <pc:docMk/>
          <pc:sldMk cId="2464123557" sldId="259"/>
        </pc:sldMkLst>
        <pc:spChg chg="mod">
          <ac:chgData name="Mayer, Rhiannon" userId="7b019bbc-2edb-40aa-ac10-b4529799f67a" providerId="ADAL" clId="{38C0E6B5-DBF3-4A61-B2FA-80E1D60A4F5A}" dt="2023-12-07T18:26:43.171" v="320" actId="108"/>
          <ac:spMkLst>
            <pc:docMk/>
            <pc:sldMk cId="2464123557" sldId="259"/>
            <ac:spMk id="8" creationId="{9B1C7D74-FEE9-94D1-B893-D7467BD1BB5F}"/>
          </ac:spMkLst>
        </pc:spChg>
      </pc:sldChg>
      <pc:sldChg chg="modSp del mod">
        <pc:chgData name="Mayer, Rhiannon" userId="7b019bbc-2edb-40aa-ac10-b4529799f67a" providerId="ADAL" clId="{38C0E6B5-DBF3-4A61-B2FA-80E1D60A4F5A}" dt="2023-12-07T19:35:42.764" v="1807" actId="2696"/>
        <pc:sldMkLst>
          <pc:docMk/>
          <pc:sldMk cId="591719118" sldId="266"/>
        </pc:sldMkLst>
        <pc:spChg chg="mod">
          <ac:chgData name="Mayer, Rhiannon" userId="7b019bbc-2edb-40aa-ac10-b4529799f67a" providerId="ADAL" clId="{38C0E6B5-DBF3-4A61-B2FA-80E1D60A4F5A}" dt="2023-12-07T18:27:52.138" v="344" actId="20577"/>
          <ac:spMkLst>
            <pc:docMk/>
            <pc:sldMk cId="591719118" sldId="266"/>
            <ac:spMk id="2" creationId="{2333FBAD-F450-1448-A36A-72F6AB77EEC3}"/>
          </ac:spMkLst>
        </pc:spChg>
        <pc:spChg chg="mod">
          <ac:chgData name="Mayer, Rhiannon" userId="7b019bbc-2edb-40aa-ac10-b4529799f67a" providerId="ADAL" clId="{38C0E6B5-DBF3-4A61-B2FA-80E1D60A4F5A}" dt="2023-12-07T19:35:38.833" v="1806" actId="6549"/>
          <ac:spMkLst>
            <pc:docMk/>
            <pc:sldMk cId="591719118" sldId="266"/>
            <ac:spMk id="3" creationId="{A3FC7E89-62C2-B143-BEBA-CA6D34981BFF}"/>
          </ac:spMkLst>
        </pc:spChg>
      </pc:sldChg>
      <pc:sldChg chg="modSp mod">
        <pc:chgData name="Mayer, Rhiannon" userId="7b019bbc-2edb-40aa-ac10-b4529799f67a" providerId="ADAL" clId="{38C0E6B5-DBF3-4A61-B2FA-80E1D60A4F5A}" dt="2023-12-07T18:57:28.022" v="1805" actId="20577"/>
        <pc:sldMkLst>
          <pc:docMk/>
          <pc:sldMk cId="584050574" sldId="273"/>
        </pc:sldMkLst>
        <pc:spChg chg="mod">
          <ac:chgData name="Mayer, Rhiannon" userId="7b019bbc-2edb-40aa-ac10-b4529799f67a" providerId="ADAL" clId="{38C0E6B5-DBF3-4A61-B2FA-80E1D60A4F5A}" dt="2023-12-07T18:57:28.022" v="1805" actId="20577"/>
          <ac:spMkLst>
            <pc:docMk/>
            <pc:sldMk cId="584050574" sldId="273"/>
            <ac:spMk id="3" creationId="{73060C88-D396-9605-2803-5CE1251E3DF5}"/>
          </ac:spMkLst>
        </pc:spChg>
      </pc:sldChg>
      <pc:sldChg chg="addSp delSp modSp add mod ord modClrScheme chgLayout">
        <pc:chgData name="Mayer, Rhiannon" userId="7b019bbc-2edb-40aa-ac10-b4529799f67a" providerId="ADAL" clId="{38C0E6B5-DBF3-4A61-B2FA-80E1D60A4F5A}" dt="2023-12-07T18:26:12.193" v="319" actId="1076"/>
        <pc:sldMkLst>
          <pc:docMk/>
          <pc:sldMk cId="3511250353" sldId="288"/>
        </pc:sldMkLst>
        <pc:spChg chg="mod">
          <ac:chgData name="Mayer, Rhiannon" userId="7b019bbc-2edb-40aa-ac10-b4529799f67a" providerId="ADAL" clId="{38C0E6B5-DBF3-4A61-B2FA-80E1D60A4F5A}" dt="2023-12-07T18:24:12.122" v="231" actId="26606"/>
          <ac:spMkLst>
            <pc:docMk/>
            <pc:sldMk cId="3511250353" sldId="288"/>
            <ac:spMk id="2" creationId="{2333FBAD-F450-1448-A36A-72F6AB77EEC3}"/>
          </ac:spMkLst>
        </pc:spChg>
        <pc:spChg chg="mod">
          <ac:chgData name="Mayer, Rhiannon" userId="7b019bbc-2edb-40aa-ac10-b4529799f67a" providerId="ADAL" clId="{38C0E6B5-DBF3-4A61-B2FA-80E1D60A4F5A}" dt="2023-12-07T18:26:05.618" v="318" actId="20577"/>
          <ac:spMkLst>
            <pc:docMk/>
            <pc:sldMk cId="3511250353" sldId="288"/>
            <ac:spMk id="3" creationId="{A3FC7E89-62C2-B143-BEBA-CA6D34981BFF}"/>
          </ac:spMkLst>
        </pc:spChg>
        <pc:spChg chg="add del mod">
          <ac:chgData name="Mayer, Rhiannon" userId="7b019bbc-2edb-40aa-ac10-b4529799f67a" providerId="ADAL" clId="{38C0E6B5-DBF3-4A61-B2FA-80E1D60A4F5A}" dt="2023-12-07T18:24:12.118" v="230" actId="26606"/>
          <ac:spMkLst>
            <pc:docMk/>
            <pc:sldMk cId="3511250353" sldId="288"/>
            <ac:spMk id="8" creationId="{EBCD8E88-B307-4E61-EF43-281B78C3D483}"/>
          </ac:spMkLst>
        </pc:spChg>
        <pc:spChg chg="add del mod">
          <ac:chgData name="Mayer, Rhiannon" userId="7b019bbc-2edb-40aa-ac10-b4529799f67a" providerId="ADAL" clId="{38C0E6B5-DBF3-4A61-B2FA-80E1D60A4F5A}" dt="2023-12-07T18:24:40.233" v="232" actId="478"/>
          <ac:spMkLst>
            <pc:docMk/>
            <pc:sldMk cId="3511250353" sldId="288"/>
            <ac:spMk id="10" creationId="{1A525060-92E6-9CD0-A564-E54F0DD23B80}"/>
          </ac:spMkLst>
        </pc:spChg>
        <pc:picChg chg="add del mod">
          <ac:chgData name="Mayer, Rhiannon" userId="7b019bbc-2edb-40aa-ac10-b4529799f67a" providerId="ADAL" clId="{38C0E6B5-DBF3-4A61-B2FA-80E1D60A4F5A}" dt="2023-12-07T18:24:00.058" v="228" actId="478"/>
          <ac:picMkLst>
            <pc:docMk/>
            <pc:sldMk cId="3511250353" sldId="288"/>
            <ac:picMk id="5" creationId="{338D10D0-8EF6-571D-8279-E64B558E5A0F}"/>
          </ac:picMkLst>
        </pc:picChg>
        <pc:picChg chg="add mod">
          <ac:chgData name="Mayer, Rhiannon" userId="7b019bbc-2edb-40aa-ac10-b4529799f67a" providerId="ADAL" clId="{38C0E6B5-DBF3-4A61-B2FA-80E1D60A4F5A}" dt="2023-12-07T18:26:12.193" v="319" actId="1076"/>
          <ac:picMkLst>
            <pc:docMk/>
            <pc:sldMk cId="3511250353" sldId="288"/>
            <ac:picMk id="7" creationId="{40B46A45-3E7C-1D98-848A-CB41185F4A04}"/>
          </ac:picMkLst>
        </pc:picChg>
      </pc:sldChg>
      <pc:sldChg chg="modSp add mod">
        <pc:chgData name="Mayer, Rhiannon" userId="7b019bbc-2edb-40aa-ac10-b4529799f67a" providerId="ADAL" clId="{38C0E6B5-DBF3-4A61-B2FA-80E1D60A4F5A}" dt="2023-12-07T18:55:46.617" v="1735" actId="20577"/>
        <pc:sldMkLst>
          <pc:docMk/>
          <pc:sldMk cId="3822904266" sldId="289"/>
        </pc:sldMkLst>
        <pc:spChg chg="mod">
          <ac:chgData name="Mayer, Rhiannon" userId="7b019bbc-2edb-40aa-ac10-b4529799f67a" providerId="ADAL" clId="{38C0E6B5-DBF3-4A61-B2FA-80E1D60A4F5A}" dt="2023-12-07T18:55:46.617" v="1735" actId="20577"/>
          <ac:spMkLst>
            <pc:docMk/>
            <pc:sldMk cId="3822904266" sldId="289"/>
            <ac:spMk id="3" creationId="{A3FC7E89-62C2-B143-BEBA-CA6D34981BFF}"/>
          </ac:spMkLst>
        </pc:spChg>
      </pc:sldChg>
      <pc:sldChg chg="modSp add mod">
        <pc:chgData name="Mayer, Rhiannon" userId="7b019bbc-2edb-40aa-ac10-b4529799f67a" providerId="ADAL" clId="{38C0E6B5-DBF3-4A61-B2FA-80E1D60A4F5A}" dt="2023-12-07T18:43:04.464" v="1246" actId="14100"/>
        <pc:sldMkLst>
          <pc:docMk/>
          <pc:sldMk cId="325657264" sldId="290"/>
        </pc:sldMkLst>
        <pc:spChg chg="mod">
          <ac:chgData name="Mayer, Rhiannon" userId="7b019bbc-2edb-40aa-ac10-b4529799f67a" providerId="ADAL" clId="{38C0E6B5-DBF3-4A61-B2FA-80E1D60A4F5A}" dt="2023-12-07T18:38:44.491" v="1030" actId="20577"/>
          <ac:spMkLst>
            <pc:docMk/>
            <pc:sldMk cId="325657264" sldId="290"/>
            <ac:spMk id="2" creationId="{2333FBAD-F450-1448-A36A-72F6AB77EEC3}"/>
          </ac:spMkLst>
        </pc:spChg>
        <pc:spChg chg="mod">
          <ac:chgData name="Mayer, Rhiannon" userId="7b019bbc-2edb-40aa-ac10-b4529799f67a" providerId="ADAL" clId="{38C0E6B5-DBF3-4A61-B2FA-80E1D60A4F5A}" dt="2023-12-07T18:43:04.464" v="1246" actId="14100"/>
          <ac:spMkLst>
            <pc:docMk/>
            <pc:sldMk cId="325657264" sldId="290"/>
            <ac:spMk id="3" creationId="{A3FC7E89-62C2-B143-BEBA-CA6D34981BFF}"/>
          </ac:spMkLst>
        </pc:spChg>
      </pc:sldChg>
      <pc:sldChg chg="modSp add mod">
        <pc:chgData name="Mayer, Rhiannon" userId="7b019bbc-2edb-40aa-ac10-b4529799f67a" providerId="ADAL" clId="{38C0E6B5-DBF3-4A61-B2FA-80E1D60A4F5A}" dt="2023-12-07T18:51:31.324" v="1682" actId="20577"/>
        <pc:sldMkLst>
          <pc:docMk/>
          <pc:sldMk cId="2872057970" sldId="291"/>
        </pc:sldMkLst>
        <pc:spChg chg="mod">
          <ac:chgData name="Mayer, Rhiannon" userId="7b019bbc-2edb-40aa-ac10-b4529799f67a" providerId="ADAL" clId="{38C0E6B5-DBF3-4A61-B2FA-80E1D60A4F5A}" dt="2023-12-07T18:49:28.984" v="1464" actId="20577"/>
          <ac:spMkLst>
            <pc:docMk/>
            <pc:sldMk cId="2872057970" sldId="291"/>
            <ac:spMk id="2" creationId="{2333FBAD-F450-1448-A36A-72F6AB77EEC3}"/>
          </ac:spMkLst>
        </pc:spChg>
        <pc:spChg chg="mod">
          <ac:chgData name="Mayer, Rhiannon" userId="7b019bbc-2edb-40aa-ac10-b4529799f67a" providerId="ADAL" clId="{38C0E6B5-DBF3-4A61-B2FA-80E1D60A4F5A}" dt="2023-12-07T18:51:31.324" v="1682" actId="20577"/>
          <ac:spMkLst>
            <pc:docMk/>
            <pc:sldMk cId="2872057970" sldId="291"/>
            <ac:spMk id="3" creationId="{A3FC7E89-62C2-B143-BEBA-CA6D34981BFF}"/>
          </ac:spMkLst>
        </pc:spChg>
      </pc:sldChg>
      <pc:sldChg chg="addSp modSp add mod">
        <pc:chgData name="Mayer, Rhiannon" userId="7b019bbc-2edb-40aa-ac10-b4529799f67a" providerId="ADAL" clId="{38C0E6B5-DBF3-4A61-B2FA-80E1D60A4F5A}" dt="2023-12-07T18:54:24.162" v="1693"/>
        <pc:sldMkLst>
          <pc:docMk/>
          <pc:sldMk cId="542304840" sldId="292"/>
        </pc:sldMkLst>
        <pc:spChg chg="mod">
          <ac:chgData name="Mayer, Rhiannon" userId="7b019bbc-2edb-40aa-ac10-b4529799f67a" providerId="ADAL" clId="{38C0E6B5-DBF3-4A61-B2FA-80E1D60A4F5A}" dt="2023-12-07T18:53:45.779" v="1689" actId="27636"/>
          <ac:spMkLst>
            <pc:docMk/>
            <pc:sldMk cId="542304840" sldId="292"/>
            <ac:spMk id="3" creationId="{A3FC7E89-62C2-B143-BEBA-CA6D34981BFF}"/>
          </ac:spMkLst>
        </pc:spChg>
        <pc:picChg chg="add mod">
          <ac:chgData name="Mayer, Rhiannon" userId="7b019bbc-2edb-40aa-ac10-b4529799f67a" providerId="ADAL" clId="{38C0E6B5-DBF3-4A61-B2FA-80E1D60A4F5A}" dt="2023-12-07T18:54:24.162" v="1693"/>
          <ac:picMkLst>
            <pc:docMk/>
            <pc:sldMk cId="542304840" sldId="292"/>
            <ac:picMk id="5" creationId="{D649D220-1AE0-A8DB-54E2-BE284E7F5DE5}"/>
          </ac:picMkLst>
        </pc:picChg>
      </pc:sldChg>
    </pc:docChg>
  </pc:docChgLst>
  <pc:docChgLst>
    <pc:chgData name="Mayer, Rhiannon" userId="7b019bbc-2edb-40aa-ac10-b4529799f67a" providerId="ADAL" clId="{A574AD6F-048A-4534-89D5-4E211613E3E0}"/>
    <pc:docChg chg="delSld modSld sldOrd">
      <pc:chgData name="Mayer, Rhiannon" userId="7b019bbc-2edb-40aa-ac10-b4529799f67a" providerId="ADAL" clId="{A574AD6F-048A-4534-89D5-4E211613E3E0}" dt="2024-02-01T21:34:46.039" v="636" actId="6549"/>
      <pc:docMkLst>
        <pc:docMk/>
      </pc:docMkLst>
      <pc:sldChg chg="del">
        <pc:chgData name="Mayer, Rhiannon" userId="7b019bbc-2edb-40aa-ac10-b4529799f67a" providerId="ADAL" clId="{A574AD6F-048A-4534-89D5-4E211613E3E0}" dt="2024-02-01T18:39:58.938" v="2" actId="47"/>
        <pc:sldMkLst>
          <pc:docMk/>
          <pc:sldMk cId="3420313968" sldId="283"/>
        </pc:sldMkLst>
      </pc:sldChg>
      <pc:sldChg chg="modSp mod ord">
        <pc:chgData name="Mayer, Rhiannon" userId="7b019bbc-2edb-40aa-ac10-b4529799f67a" providerId="ADAL" clId="{A574AD6F-048A-4534-89D5-4E211613E3E0}" dt="2024-02-01T21:34:46.039" v="636" actId="6549"/>
        <pc:sldMkLst>
          <pc:docMk/>
          <pc:sldMk cId="2872057970" sldId="291"/>
        </pc:sldMkLst>
        <pc:spChg chg="mod">
          <ac:chgData name="Mayer, Rhiannon" userId="7b019bbc-2edb-40aa-ac10-b4529799f67a" providerId="ADAL" clId="{A574AD6F-048A-4534-89D5-4E211613E3E0}" dt="2024-02-01T21:34:46.039" v="636" actId="6549"/>
          <ac:spMkLst>
            <pc:docMk/>
            <pc:sldMk cId="2872057970" sldId="291"/>
            <ac:spMk id="3" creationId="{A3FC7E89-62C2-B143-BEBA-CA6D34981BFF}"/>
          </ac:spMkLst>
        </pc:spChg>
      </pc:sldChg>
      <pc:sldChg chg="ord">
        <pc:chgData name="Mayer, Rhiannon" userId="7b019bbc-2edb-40aa-ac10-b4529799f67a" providerId="ADAL" clId="{A574AD6F-048A-4534-89D5-4E211613E3E0}" dt="2024-02-01T18:39:52.285" v="1"/>
        <pc:sldMkLst>
          <pc:docMk/>
          <pc:sldMk cId="542304840" sldId="292"/>
        </pc:sldMkLst>
      </pc:sldChg>
      <pc:sldChg chg="modSp mod modNotesTx">
        <pc:chgData name="Mayer, Rhiannon" userId="7b019bbc-2edb-40aa-ac10-b4529799f67a" providerId="ADAL" clId="{A574AD6F-048A-4534-89D5-4E211613E3E0}" dt="2024-02-01T21:34:29.664" v="635" actId="20577"/>
        <pc:sldMkLst>
          <pc:docMk/>
          <pc:sldMk cId="1493843748" sldId="293"/>
        </pc:sldMkLst>
        <pc:spChg chg="mod">
          <ac:chgData name="Mayer, Rhiannon" userId="7b019bbc-2edb-40aa-ac10-b4529799f67a" providerId="ADAL" clId="{A574AD6F-048A-4534-89D5-4E211613E3E0}" dt="2024-02-01T18:41:48.036" v="28" actId="20577"/>
          <ac:spMkLst>
            <pc:docMk/>
            <pc:sldMk cId="1493843748" sldId="293"/>
            <ac:spMk id="2" creationId="{DE254EC1-1362-D72D-FE52-CA12469C8E83}"/>
          </ac:spMkLst>
        </pc:spChg>
        <pc:spChg chg="mod">
          <ac:chgData name="Mayer, Rhiannon" userId="7b019bbc-2edb-40aa-ac10-b4529799f67a" providerId="ADAL" clId="{A574AD6F-048A-4534-89D5-4E211613E3E0}" dt="2024-02-01T21:34:29.664" v="635" actId="20577"/>
          <ac:spMkLst>
            <pc:docMk/>
            <pc:sldMk cId="1493843748" sldId="293"/>
            <ac:spMk id="3" creationId="{ACBA19BC-9232-F933-BE77-7B7CF8DA379F}"/>
          </ac:spMkLst>
        </pc:spChg>
      </pc:sldChg>
    </pc:docChg>
  </pc:docChgLst>
  <pc:docChgLst>
    <pc:chgData name="Mayer, Rhiannon" userId="S::rmayer@mailbox.sc.edu::7b019bbc-2edb-40aa-ac10-b4529799f67a" providerId="AD" clId="Web-{599879A5-1698-4384-ABB3-B368B3C6AE15}"/>
    <pc:docChg chg="modSld">
      <pc:chgData name="Mayer, Rhiannon" userId="S::rmayer@mailbox.sc.edu::7b019bbc-2edb-40aa-ac10-b4529799f67a" providerId="AD" clId="Web-{599879A5-1698-4384-ABB3-B368B3C6AE15}" dt="2023-08-16T03:01:00.585" v="0" actId="20577"/>
      <pc:docMkLst>
        <pc:docMk/>
      </pc:docMkLst>
      <pc:sldChg chg="modSp">
        <pc:chgData name="Mayer, Rhiannon" userId="S::rmayer@mailbox.sc.edu::7b019bbc-2edb-40aa-ac10-b4529799f67a" providerId="AD" clId="Web-{599879A5-1698-4384-ABB3-B368B3C6AE15}" dt="2023-08-16T03:01:00.585" v="0" actId="20577"/>
        <pc:sldMkLst>
          <pc:docMk/>
          <pc:sldMk cId="3983274926" sldId="284"/>
        </pc:sldMkLst>
        <pc:spChg chg="mod">
          <ac:chgData name="Mayer, Rhiannon" userId="S::rmayer@mailbox.sc.edu::7b019bbc-2edb-40aa-ac10-b4529799f67a" providerId="AD" clId="Web-{599879A5-1698-4384-ABB3-B368B3C6AE15}" dt="2023-08-16T03:01:00.585" v="0" actId="20577"/>
          <ac:spMkLst>
            <pc:docMk/>
            <pc:sldMk cId="3983274926" sldId="284"/>
            <ac:spMk id="2" creationId="{2333FBAD-F450-1448-A36A-72F6AB77EEC3}"/>
          </ac:spMkLst>
        </pc:spChg>
      </pc:sldChg>
    </pc:docChg>
  </pc:docChgLst>
  <pc:docChgLst>
    <pc:chgData name="Mayer, Rhiannon" userId="S::rmayer@mailbox.sc.edu::7b019bbc-2edb-40aa-ac10-b4529799f67a" providerId="AD" clId="Web-{A0989B22-61A4-47D9-B438-77369B08FDFA}"/>
    <pc:docChg chg="modSld">
      <pc:chgData name="Mayer, Rhiannon" userId="S::rmayer@mailbox.sc.edu::7b019bbc-2edb-40aa-ac10-b4529799f67a" providerId="AD" clId="Web-{A0989B22-61A4-47D9-B438-77369B08FDFA}" dt="2023-09-01T14:02:22.863" v="2"/>
      <pc:docMkLst>
        <pc:docMk/>
      </pc:docMkLst>
      <pc:sldChg chg="modNotes">
        <pc:chgData name="Mayer, Rhiannon" userId="S::rmayer@mailbox.sc.edu::7b019bbc-2edb-40aa-ac10-b4529799f67a" providerId="AD" clId="Web-{A0989B22-61A4-47D9-B438-77369B08FDFA}" dt="2023-09-01T14:02:22.863" v="2"/>
        <pc:sldMkLst>
          <pc:docMk/>
          <pc:sldMk cId="3009947614" sldId="285"/>
        </pc:sldMkLst>
      </pc:sldChg>
    </pc:docChg>
  </pc:docChgLst>
  <pc:docChgLst>
    <pc:chgData name="Mayer, Rhiannon" userId="7b019bbc-2edb-40aa-ac10-b4529799f67a" providerId="ADAL" clId="{859B59BF-B8CA-49A3-8721-BD22586B330F}"/>
    <pc:docChg chg="custSel addSld modSld sldOrd">
      <pc:chgData name="Mayer, Rhiannon" userId="7b019bbc-2edb-40aa-ac10-b4529799f67a" providerId="ADAL" clId="{859B59BF-B8CA-49A3-8721-BD22586B330F}" dt="2024-03-08T12:28:38.806" v="593" actId="20577"/>
      <pc:docMkLst>
        <pc:docMk/>
      </pc:docMkLst>
      <pc:sldChg chg="modSp mod">
        <pc:chgData name="Mayer, Rhiannon" userId="7b019bbc-2edb-40aa-ac10-b4529799f67a" providerId="ADAL" clId="{859B59BF-B8CA-49A3-8721-BD22586B330F}" dt="2024-03-07T19:14:38.102" v="53" actId="5793"/>
        <pc:sldMkLst>
          <pc:docMk/>
          <pc:sldMk cId="3121001901" sldId="294"/>
        </pc:sldMkLst>
        <pc:spChg chg="mod">
          <ac:chgData name="Mayer, Rhiannon" userId="7b019bbc-2edb-40aa-ac10-b4529799f67a" providerId="ADAL" clId="{859B59BF-B8CA-49A3-8721-BD22586B330F}" dt="2024-03-07T19:14:38.102" v="53" actId="5793"/>
          <ac:spMkLst>
            <pc:docMk/>
            <pc:sldMk cId="3121001901" sldId="294"/>
            <ac:spMk id="3" creationId="{A3FC7E89-62C2-B143-BEBA-CA6D34981BFF}"/>
          </ac:spMkLst>
        </pc:spChg>
      </pc:sldChg>
      <pc:sldChg chg="modSp add mod ord">
        <pc:chgData name="Mayer, Rhiannon" userId="7b019bbc-2edb-40aa-ac10-b4529799f67a" providerId="ADAL" clId="{859B59BF-B8CA-49A3-8721-BD22586B330F}" dt="2024-03-08T12:28:38.806" v="593" actId="20577"/>
        <pc:sldMkLst>
          <pc:docMk/>
          <pc:sldMk cId="2800386581" sldId="296"/>
        </pc:sldMkLst>
        <pc:spChg chg="mod">
          <ac:chgData name="Mayer, Rhiannon" userId="7b019bbc-2edb-40aa-ac10-b4529799f67a" providerId="ADAL" clId="{859B59BF-B8CA-49A3-8721-BD22586B330F}" dt="2024-03-07T19:15:10.740" v="91" actId="20577"/>
          <ac:spMkLst>
            <pc:docMk/>
            <pc:sldMk cId="2800386581" sldId="296"/>
            <ac:spMk id="2" creationId="{36FB5120-5C57-7C14-1A86-FB53C121425A}"/>
          </ac:spMkLst>
        </pc:spChg>
        <pc:spChg chg="mod">
          <ac:chgData name="Mayer, Rhiannon" userId="7b019bbc-2edb-40aa-ac10-b4529799f67a" providerId="ADAL" clId="{859B59BF-B8CA-49A3-8721-BD22586B330F}" dt="2024-03-08T12:28:38.806" v="593" actId="20577"/>
          <ac:spMkLst>
            <pc:docMk/>
            <pc:sldMk cId="2800386581" sldId="296"/>
            <ac:spMk id="3" creationId="{2125D061-BD8C-D729-7CA5-0DB1E75E00E1}"/>
          </ac:spMkLst>
        </pc:spChg>
      </pc:sldChg>
    </pc:docChg>
  </pc:docChgLst>
  <pc:docChgLst>
    <pc:chgData name="Mayer, Rhiannon" userId="S::rmayer@mailbox.sc.edu::7b019bbc-2edb-40aa-ac10-b4529799f67a" providerId="AD" clId="Web-{586A6F6F-D10D-4AA7-B26E-04127104F5BE}"/>
    <pc:docChg chg="modSld">
      <pc:chgData name="Mayer, Rhiannon" userId="S::rmayer@mailbox.sc.edu::7b019bbc-2edb-40aa-ac10-b4529799f67a" providerId="AD" clId="Web-{586A6F6F-D10D-4AA7-B26E-04127104F5BE}" dt="2023-12-07T16:32:15.826" v="19" actId="20577"/>
      <pc:docMkLst>
        <pc:docMk/>
      </pc:docMkLst>
      <pc:sldChg chg="modSp">
        <pc:chgData name="Mayer, Rhiannon" userId="S::rmayer@mailbox.sc.edu::7b019bbc-2edb-40aa-ac10-b4529799f67a" providerId="AD" clId="Web-{586A6F6F-D10D-4AA7-B26E-04127104F5BE}" dt="2023-12-07T16:32:15.826" v="19" actId="20577"/>
        <pc:sldMkLst>
          <pc:docMk/>
          <pc:sldMk cId="584050574" sldId="273"/>
        </pc:sldMkLst>
        <pc:spChg chg="mod">
          <ac:chgData name="Mayer, Rhiannon" userId="S::rmayer@mailbox.sc.edu::7b019bbc-2edb-40aa-ac10-b4529799f67a" providerId="AD" clId="Web-{586A6F6F-D10D-4AA7-B26E-04127104F5BE}" dt="2023-12-07T16:32:15.826" v="19" actId="20577"/>
          <ac:spMkLst>
            <pc:docMk/>
            <pc:sldMk cId="584050574" sldId="273"/>
            <ac:spMk id="3" creationId="{73060C88-D396-9605-2803-5CE1251E3DF5}"/>
          </ac:spMkLst>
        </pc:spChg>
      </pc:sldChg>
    </pc:docChg>
  </pc:docChgLst>
  <pc:docChgLst>
    <pc:chgData name="Mayer, Rhiannon" userId="S::rmayer@mailbox.sc.edu::7b019bbc-2edb-40aa-ac10-b4529799f67a" providerId="AD" clId="Web-{8FD1A235-E7E5-4FEA-BD43-C48689A8FF26}"/>
    <pc:docChg chg="modSld">
      <pc:chgData name="Mayer, Rhiannon" userId="S::rmayer@mailbox.sc.edu::7b019bbc-2edb-40aa-ac10-b4529799f67a" providerId="AD" clId="Web-{8FD1A235-E7E5-4FEA-BD43-C48689A8FF26}" dt="2024-03-25T12:48:59.024" v="5" actId="20577"/>
      <pc:docMkLst>
        <pc:docMk/>
      </pc:docMkLst>
      <pc:sldChg chg="modSp">
        <pc:chgData name="Mayer, Rhiannon" userId="S::rmayer@mailbox.sc.edu::7b019bbc-2edb-40aa-ac10-b4529799f67a" providerId="AD" clId="Web-{8FD1A235-E7E5-4FEA-BD43-C48689A8FF26}" dt="2024-03-25T12:48:59.024" v="5" actId="20577"/>
        <pc:sldMkLst>
          <pc:docMk/>
          <pc:sldMk cId="2872057970" sldId="291"/>
        </pc:sldMkLst>
        <pc:spChg chg="mod">
          <ac:chgData name="Mayer, Rhiannon" userId="S::rmayer@mailbox.sc.edu::7b019bbc-2edb-40aa-ac10-b4529799f67a" providerId="AD" clId="Web-{8FD1A235-E7E5-4FEA-BD43-C48689A8FF26}" dt="2024-03-25T12:48:59.024" v="5" actId="20577"/>
          <ac:spMkLst>
            <pc:docMk/>
            <pc:sldMk cId="2872057970" sldId="291"/>
            <ac:spMk id="3" creationId="{A3FC7E89-62C2-B143-BEBA-CA6D34981BFF}"/>
          </ac:spMkLst>
        </pc:spChg>
      </pc:sldChg>
    </pc:docChg>
  </pc:docChgLst>
  <pc:docChgLst>
    <pc:chgData name="Mayer, Rhiannon" userId="S::rmayer@mailbox.sc.edu::7b019bbc-2edb-40aa-ac10-b4529799f67a" providerId="AD" clId="Web-{AB80FA5B-DCE6-4EE9-BD64-FB3ADC1D0992}"/>
    <pc:docChg chg="modSld">
      <pc:chgData name="Mayer, Rhiannon" userId="S::rmayer@mailbox.sc.edu::7b019bbc-2edb-40aa-ac10-b4529799f67a" providerId="AD" clId="Web-{AB80FA5B-DCE6-4EE9-BD64-FB3ADC1D0992}" dt="2024-03-07T14:20:53.873" v="131" actId="20577"/>
      <pc:docMkLst>
        <pc:docMk/>
      </pc:docMkLst>
      <pc:sldChg chg="modSp">
        <pc:chgData name="Mayer, Rhiannon" userId="S::rmayer@mailbox.sc.edu::7b019bbc-2edb-40aa-ac10-b4529799f67a" providerId="AD" clId="Web-{AB80FA5B-DCE6-4EE9-BD64-FB3ADC1D0992}" dt="2024-03-07T14:20:53.873" v="131" actId="20577"/>
        <pc:sldMkLst>
          <pc:docMk/>
          <pc:sldMk cId="2872057970" sldId="291"/>
        </pc:sldMkLst>
        <pc:spChg chg="mod">
          <ac:chgData name="Mayer, Rhiannon" userId="S::rmayer@mailbox.sc.edu::7b019bbc-2edb-40aa-ac10-b4529799f67a" providerId="AD" clId="Web-{AB80FA5B-DCE6-4EE9-BD64-FB3ADC1D0992}" dt="2024-03-07T14:20:53.873" v="131" actId="20577"/>
          <ac:spMkLst>
            <pc:docMk/>
            <pc:sldMk cId="2872057970" sldId="291"/>
            <ac:spMk id="3" creationId="{A3FC7E89-62C2-B143-BEBA-CA6D34981BFF}"/>
          </ac:spMkLst>
        </pc:spChg>
      </pc:sldChg>
      <pc:sldChg chg="modSp">
        <pc:chgData name="Mayer, Rhiannon" userId="S::rmayer@mailbox.sc.edu::7b019bbc-2edb-40aa-ac10-b4529799f67a" providerId="AD" clId="Web-{AB80FA5B-DCE6-4EE9-BD64-FB3ADC1D0992}" dt="2024-03-07T14:17:15.038" v="8" actId="14100"/>
        <pc:sldMkLst>
          <pc:docMk/>
          <pc:sldMk cId="1493843748" sldId="293"/>
        </pc:sldMkLst>
        <pc:spChg chg="mod">
          <ac:chgData name="Mayer, Rhiannon" userId="S::rmayer@mailbox.sc.edu::7b019bbc-2edb-40aa-ac10-b4529799f67a" providerId="AD" clId="Web-{AB80FA5B-DCE6-4EE9-BD64-FB3ADC1D0992}" dt="2024-03-07T14:17:15.038" v="8" actId="14100"/>
          <ac:spMkLst>
            <pc:docMk/>
            <pc:sldMk cId="1493843748" sldId="293"/>
            <ac:spMk id="3" creationId="{ACBA19BC-9232-F933-BE77-7B7CF8DA379F}"/>
          </ac:spMkLst>
        </pc:spChg>
      </pc:sldChg>
    </pc:docChg>
  </pc:docChgLst>
  <pc:docChgLst>
    <pc:chgData clId="Web-{AE0F1556-D2AC-4873-9296-3F5DAC7D5900}"/>
    <pc:docChg chg="modSld">
      <pc:chgData name="" userId="" providerId="" clId="Web-{AE0F1556-D2AC-4873-9296-3F5DAC7D5900}" dt="2023-09-01T18:02:01.221" v="1" actId="20577"/>
      <pc:docMkLst>
        <pc:docMk/>
      </pc:docMkLst>
      <pc:sldChg chg="modSp">
        <pc:chgData name="" userId="" providerId="" clId="Web-{AE0F1556-D2AC-4873-9296-3F5DAC7D5900}" dt="2023-09-01T18:02:01.221" v="1" actId="20577"/>
        <pc:sldMkLst>
          <pc:docMk/>
          <pc:sldMk cId="3855069328" sldId="286"/>
        </pc:sldMkLst>
        <pc:spChg chg="mod">
          <ac:chgData name="" userId="" providerId="" clId="Web-{AE0F1556-D2AC-4873-9296-3F5DAC7D5900}" dt="2023-09-01T18:02:01.221" v="1" actId="20577"/>
          <ac:spMkLst>
            <pc:docMk/>
            <pc:sldMk cId="3855069328" sldId="286"/>
            <ac:spMk id="2" creationId="{2333FBAD-F450-1448-A36A-72F6AB77EEC3}"/>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5684E1E-E540-AC43-BC13-F90D55305538}"/>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0F041BA6-039E-8F4D-B7F7-3C8E20B40A7A}"/>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D038C9C-4B69-864E-9EEE-DFA43CC144D2}" type="datetimeFigureOut">
              <a:rPr lang="en-US" smtClean="0"/>
              <a:t>3/25/2024</a:t>
            </a:fld>
            <a:endParaRPr lang="en-US"/>
          </a:p>
        </p:txBody>
      </p:sp>
      <p:sp>
        <p:nvSpPr>
          <p:cNvPr id="4" name="Footer Placeholder 3">
            <a:extLst>
              <a:ext uri="{FF2B5EF4-FFF2-40B4-BE49-F238E27FC236}">
                <a16:creationId xmlns:a16="http://schemas.microsoft.com/office/drawing/2014/main" id="{DD469921-4617-FB4C-9847-172FF8302340}"/>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0350DCBB-D829-754E-9E76-36A9E36432E9}"/>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E947A92-5E9C-F94E-8B11-4D34C67AD036}" type="slidenum">
              <a:rPr lang="en-US" smtClean="0"/>
              <a:t>‹#›</a:t>
            </a:fld>
            <a:endParaRPr lang="en-US"/>
          </a:p>
        </p:txBody>
      </p:sp>
    </p:spTree>
    <p:extLst>
      <p:ext uri="{BB962C8B-B14F-4D97-AF65-F5344CB8AC3E}">
        <p14:creationId xmlns:p14="http://schemas.microsoft.com/office/powerpoint/2010/main" val="15392213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1D9A61E-B1D6-C34D-A321-B3E90F6DE630}" type="datetimeFigureOut">
              <a:rPr lang="en-US" smtClean="0"/>
              <a:t>3/25/2024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FA3E603-0EE4-3042-9661-047EB577E4A2}" type="slidenum">
              <a:rPr lang="en-US" smtClean="0"/>
              <a:t>‹#›</a:t>
            </a:fld>
            <a:endParaRPr lang="en-US"/>
          </a:p>
        </p:txBody>
      </p:sp>
    </p:spTree>
    <p:extLst>
      <p:ext uri="{BB962C8B-B14F-4D97-AF65-F5344CB8AC3E}">
        <p14:creationId xmlns:p14="http://schemas.microsoft.com/office/powerpoint/2010/main" val="31039494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mailto:sschelp@sc.edu"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FA3E603-0EE4-3042-9661-047EB577E4A2}" type="slidenum">
              <a:rPr lang="en-US" smtClean="0"/>
              <a:t>2</a:t>
            </a:fld>
            <a:endParaRPr lang="en-US"/>
          </a:p>
        </p:txBody>
      </p:sp>
    </p:spTree>
    <p:extLst>
      <p:ext uri="{BB962C8B-B14F-4D97-AF65-F5344CB8AC3E}">
        <p14:creationId xmlns:p14="http://schemas.microsoft.com/office/powerpoint/2010/main" val="1912764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FA3E603-0EE4-3042-9661-047EB577E4A2}" type="slidenum">
              <a:rPr lang="en-US" smtClean="0"/>
              <a:t>3</a:t>
            </a:fld>
            <a:endParaRPr lang="en-US"/>
          </a:p>
        </p:txBody>
      </p:sp>
    </p:spTree>
    <p:extLst>
      <p:ext uri="{BB962C8B-B14F-4D97-AF65-F5344CB8AC3E}">
        <p14:creationId xmlns:p14="http://schemas.microsoft.com/office/powerpoint/2010/main" val="17926848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FA3E603-0EE4-3042-9661-047EB577E4A2}" type="slidenum">
              <a:rPr lang="en-US" smtClean="0"/>
              <a:t>4</a:t>
            </a:fld>
            <a:endParaRPr lang="en-US"/>
          </a:p>
        </p:txBody>
      </p:sp>
    </p:spTree>
    <p:extLst>
      <p:ext uri="{BB962C8B-B14F-4D97-AF65-F5344CB8AC3E}">
        <p14:creationId xmlns:p14="http://schemas.microsoft.com/office/powerpoint/2010/main" val="35496186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A13558F-B9AC-CEC7-D59C-A1DBA2D4E222}"/>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EB37C652-4A51-FECA-6699-16675E87CDAE}"/>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D60B61E1-42BA-5707-D1BF-02955A5AB7BD}"/>
              </a:ext>
            </a:extLst>
          </p:cNvPr>
          <p:cNvSpPr>
            <a:spLocks noGrp="1"/>
          </p:cNvSpPr>
          <p:nvPr>
            <p:ph type="body" idx="1"/>
          </p:nvPr>
        </p:nvSpPr>
        <p:spPr/>
        <p:txBody>
          <a:bodyPr/>
          <a:lstStyle/>
          <a:p>
            <a:r>
              <a:rPr lang="en-US" sz="1200" b="1" kern="0" dirty="0">
                <a:solidFill>
                  <a:srgbClr val="000000"/>
                </a:solidFill>
                <a:latin typeface="Calibri"/>
                <a:ea typeface="Times New Roman" panose="02020603050405020304" pitchFamily="18" charset="0"/>
                <a:cs typeface="Calibri"/>
              </a:rPr>
              <a:t>Backend process scans Bb and send info to Banner</a:t>
            </a:r>
          </a:p>
          <a:p>
            <a:r>
              <a:rPr lang="en-US" sz="1200" b="1" kern="0" dirty="0">
                <a:solidFill>
                  <a:srgbClr val="000000"/>
                </a:solidFill>
                <a:latin typeface="Calibri"/>
                <a:ea typeface="Times New Roman" panose="02020603050405020304" pitchFamily="18" charset="0"/>
                <a:cs typeface="Calibri"/>
              </a:rPr>
              <a:t>For further questions or concerns - </a:t>
            </a:r>
            <a:r>
              <a:rPr lang="en-US" sz="1200" b="1" kern="0" dirty="0">
                <a:solidFill>
                  <a:srgbClr val="000000"/>
                </a:solidFill>
                <a:latin typeface="Calibri"/>
                <a:ea typeface="Times New Roman" panose="02020603050405020304" pitchFamily="18" charset="0"/>
                <a:cs typeface="Calibri"/>
                <a:hlinkClick r:id="rId3"/>
              </a:rPr>
              <a:t>sschelp@sc.edu</a:t>
            </a:r>
            <a:endParaRPr lang="en-US" sz="1200" b="1" kern="0" dirty="0">
              <a:solidFill>
                <a:srgbClr val="000000"/>
              </a:solidFill>
              <a:latin typeface="Calibri"/>
              <a:ea typeface="Times New Roman" panose="02020603050405020304" pitchFamily="18" charset="0"/>
              <a:cs typeface="Calibri"/>
            </a:endParaRPr>
          </a:p>
          <a:p>
            <a:endParaRPr lang="en-US" dirty="0"/>
          </a:p>
        </p:txBody>
      </p:sp>
      <p:sp>
        <p:nvSpPr>
          <p:cNvPr id="4" name="Slide Number Placeholder 3">
            <a:extLst>
              <a:ext uri="{FF2B5EF4-FFF2-40B4-BE49-F238E27FC236}">
                <a16:creationId xmlns:a16="http://schemas.microsoft.com/office/drawing/2014/main" id="{04A020E8-2993-6C08-9FC4-FF368AE6AFCA}"/>
              </a:ext>
            </a:extLst>
          </p:cNvPr>
          <p:cNvSpPr>
            <a:spLocks noGrp="1"/>
          </p:cNvSpPr>
          <p:nvPr>
            <p:ph type="sldNum" sz="quarter" idx="5"/>
          </p:nvPr>
        </p:nvSpPr>
        <p:spPr/>
        <p:txBody>
          <a:bodyPr/>
          <a:lstStyle/>
          <a:p>
            <a:fld id="{5FA3E603-0EE4-3042-9661-047EB577E4A2}" type="slidenum">
              <a:rPr lang="en-US" smtClean="0"/>
              <a:t>5</a:t>
            </a:fld>
            <a:endParaRPr lang="en-US"/>
          </a:p>
        </p:txBody>
      </p:sp>
    </p:spTree>
    <p:extLst>
      <p:ext uri="{BB962C8B-B14F-4D97-AF65-F5344CB8AC3E}">
        <p14:creationId xmlns:p14="http://schemas.microsoft.com/office/powerpoint/2010/main" val="6769673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A13558F-B9AC-CEC7-D59C-A1DBA2D4E222}"/>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EB37C652-4A51-FECA-6699-16675E87CDAE}"/>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D60B61E1-42BA-5707-D1BF-02955A5AB7BD}"/>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04A020E8-2993-6C08-9FC4-FF368AE6AFCA}"/>
              </a:ext>
            </a:extLst>
          </p:cNvPr>
          <p:cNvSpPr>
            <a:spLocks noGrp="1"/>
          </p:cNvSpPr>
          <p:nvPr>
            <p:ph type="sldNum" sz="quarter" idx="5"/>
          </p:nvPr>
        </p:nvSpPr>
        <p:spPr/>
        <p:txBody>
          <a:bodyPr/>
          <a:lstStyle/>
          <a:p>
            <a:fld id="{5FA3E603-0EE4-3042-9661-047EB577E4A2}" type="slidenum">
              <a:rPr lang="en-US" smtClean="0"/>
              <a:t>6</a:t>
            </a:fld>
            <a:endParaRPr lang="en-US"/>
          </a:p>
        </p:txBody>
      </p:sp>
    </p:spTree>
    <p:extLst>
      <p:ext uri="{BB962C8B-B14F-4D97-AF65-F5344CB8AC3E}">
        <p14:creationId xmlns:p14="http://schemas.microsoft.com/office/powerpoint/2010/main" val="32465148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F1D704B-40C4-A9C4-F41F-1842D3634A8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7F4F2C4-0C7F-9786-A995-C11C7F17CF67}"/>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49666E7A-2754-AC22-2260-E78C45C95199}"/>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1152640C-D9DF-2648-5320-3C0C263D4D35}"/>
              </a:ext>
            </a:extLst>
          </p:cNvPr>
          <p:cNvSpPr>
            <a:spLocks noGrp="1"/>
          </p:cNvSpPr>
          <p:nvPr>
            <p:ph type="sldNum" sz="quarter" idx="5"/>
          </p:nvPr>
        </p:nvSpPr>
        <p:spPr/>
        <p:txBody>
          <a:bodyPr/>
          <a:lstStyle/>
          <a:p>
            <a:fld id="{5FA3E603-0EE4-3042-9661-047EB577E4A2}" type="slidenum">
              <a:rPr lang="en-US" smtClean="0"/>
              <a:t>7</a:t>
            </a:fld>
            <a:endParaRPr lang="en-US"/>
          </a:p>
        </p:txBody>
      </p:sp>
    </p:spTree>
    <p:extLst>
      <p:ext uri="{BB962C8B-B14F-4D97-AF65-F5344CB8AC3E}">
        <p14:creationId xmlns:p14="http://schemas.microsoft.com/office/powerpoint/2010/main" val="10462490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a:latin typeface="Calibri" panose="020F0502020204030204" pitchFamily="34" charset="0"/>
                <a:cs typeface="Calibri" panose="020F0502020204030204" pitchFamily="34" charset="0"/>
              </a:rPr>
              <a:t>LMS Support Partners are available to assist faculty with this transition on the Columbia campus and comprehensive campuses. Please reach out to them for more information.</a:t>
            </a:r>
          </a:p>
          <a:p>
            <a:endParaRPr lang="en-US"/>
          </a:p>
        </p:txBody>
      </p:sp>
      <p:sp>
        <p:nvSpPr>
          <p:cNvPr id="4" name="Slide Number Placeholder 3"/>
          <p:cNvSpPr>
            <a:spLocks noGrp="1"/>
          </p:cNvSpPr>
          <p:nvPr>
            <p:ph type="sldNum" sz="quarter" idx="5"/>
          </p:nvPr>
        </p:nvSpPr>
        <p:spPr/>
        <p:txBody>
          <a:bodyPr/>
          <a:lstStyle/>
          <a:p>
            <a:fld id="{5FA3E603-0EE4-3042-9661-047EB577E4A2}" type="slidenum">
              <a:rPr lang="en-US" smtClean="0"/>
              <a:t>8</a:t>
            </a:fld>
            <a:endParaRPr lang="en-US"/>
          </a:p>
        </p:txBody>
      </p:sp>
    </p:spTree>
    <p:extLst>
      <p:ext uri="{BB962C8B-B14F-4D97-AF65-F5344CB8AC3E}">
        <p14:creationId xmlns:p14="http://schemas.microsoft.com/office/powerpoint/2010/main" val="429372864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0C6703-D0F7-E745-A687-AC990D0C464C}"/>
              </a:ext>
            </a:extLst>
          </p:cNvPr>
          <p:cNvSpPr>
            <a:spLocks noGrp="1"/>
          </p:cNvSpPr>
          <p:nvPr>
            <p:ph type="ctrTitle" hasCustomPrompt="1"/>
          </p:nvPr>
        </p:nvSpPr>
        <p:spPr>
          <a:xfrm>
            <a:off x="1524000" y="734056"/>
            <a:ext cx="9144000" cy="2387600"/>
          </a:xfrm>
        </p:spPr>
        <p:txBody>
          <a:bodyPr anchor="b"/>
          <a:lstStyle>
            <a:lvl1pPr algn="ctr">
              <a:defRPr sz="6000">
                <a:latin typeface="Impact" panose="020B0806030902050204" pitchFamily="34" charset="0"/>
              </a:defRPr>
            </a:lvl1pPr>
          </a:lstStyle>
          <a:p>
            <a:r>
              <a:rPr lang="en-US"/>
              <a:t>CLICK TO EDIT MASTER TITLE STYLE</a:t>
            </a:r>
          </a:p>
        </p:txBody>
      </p:sp>
      <p:sp>
        <p:nvSpPr>
          <p:cNvPr id="3" name="Subtitle 2">
            <a:extLst>
              <a:ext uri="{FF2B5EF4-FFF2-40B4-BE49-F238E27FC236}">
                <a16:creationId xmlns:a16="http://schemas.microsoft.com/office/drawing/2014/main" id="{61E6FFF2-58E4-794E-892D-6FF45321C2C0}"/>
              </a:ext>
            </a:extLst>
          </p:cNvPr>
          <p:cNvSpPr>
            <a:spLocks noGrp="1"/>
          </p:cNvSpPr>
          <p:nvPr>
            <p:ph type="subTitle" idx="1"/>
          </p:nvPr>
        </p:nvSpPr>
        <p:spPr>
          <a:xfrm>
            <a:off x="1524000" y="3313939"/>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6" name="Slide Number Placeholder 5">
            <a:extLst>
              <a:ext uri="{FF2B5EF4-FFF2-40B4-BE49-F238E27FC236}">
                <a16:creationId xmlns:a16="http://schemas.microsoft.com/office/drawing/2014/main" id="{1BA7C03E-EF71-2C40-9E45-BF08314EE5F1}"/>
              </a:ext>
            </a:extLst>
          </p:cNvPr>
          <p:cNvSpPr>
            <a:spLocks noGrp="1"/>
          </p:cNvSpPr>
          <p:nvPr>
            <p:ph type="sldNum" sz="quarter" idx="12"/>
          </p:nvPr>
        </p:nvSpPr>
        <p:spPr>
          <a:xfrm>
            <a:off x="838200" y="5991633"/>
            <a:ext cx="2587831" cy="365125"/>
          </a:xfrm>
        </p:spPr>
        <p:txBody>
          <a:bodyPr/>
          <a:lstStyle/>
          <a:p>
            <a:fld id="{B4E9AFF7-6653-6A4D-A979-64D2F5BECA26}" type="slidenum">
              <a:rPr lang="en-US" smtClean="0"/>
              <a:t>‹#›</a:t>
            </a:fld>
            <a:endParaRPr lang="en-US"/>
          </a:p>
        </p:txBody>
      </p:sp>
      <p:pic>
        <p:nvPicPr>
          <p:cNvPr id="9" name="Picture 8" descr="University of South Carolina logo.">
            <a:extLst>
              <a:ext uri="{FF2B5EF4-FFF2-40B4-BE49-F238E27FC236}">
                <a16:creationId xmlns:a16="http://schemas.microsoft.com/office/drawing/2014/main" id="{C81DC1BB-A980-8448-BB01-0788DE4349F9}"/>
              </a:ext>
            </a:extLst>
          </p:cNvPr>
          <p:cNvPicPr>
            <a:picLocks noChangeAspect="1"/>
          </p:cNvPicPr>
          <p:nvPr userDrawn="1"/>
        </p:nvPicPr>
        <p:blipFill>
          <a:blip r:embed="rId2"/>
          <a:stretch>
            <a:fillRect/>
          </a:stretch>
        </p:blipFill>
        <p:spPr>
          <a:xfrm>
            <a:off x="4509370" y="4429919"/>
            <a:ext cx="3173260" cy="2115507"/>
          </a:xfrm>
          <a:prstGeom prst="rect">
            <a:avLst/>
          </a:prstGeom>
        </p:spPr>
      </p:pic>
    </p:spTree>
    <p:extLst>
      <p:ext uri="{BB962C8B-B14F-4D97-AF65-F5344CB8AC3E}">
        <p14:creationId xmlns:p14="http://schemas.microsoft.com/office/powerpoint/2010/main" val="2957403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secHead" preserve="1">
  <p:cSld name="Conclus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924E78-1993-A540-9F01-A28635FB4893}"/>
              </a:ext>
            </a:extLst>
          </p:cNvPr>
          <p:cNvSpPr>
            <a:spLocks noGrp="1"/>
          </p:cNvSpPr>
          <p:nvPr>
            <p:ph type="title" hasCustomPrompt="1"/>
          </p:nvPr>
        </p:nvSpPr>
        <p:spPr>
          <a:xfrm>
            <a:off x="831850" y="1656521"/>
            <a:ext cx="10515600" cy="2187986"/>
          </a:xfrm>
        </p:spPr>
        <p:txBody>
          <a:bodyPr anchor="t"/>
          <a:lstStyle>
            <a:lvl1pPr algn="ctr">
              <a:defRPr sz="6000">
                <a:solidFill>
                  <a:schemeClr val="bg1"/>
                </a:solidFill>
              </a:defRPr>
            </a:lvl1pPr>
          </a:lstStyle>
          <a:p>
            <a:r>
              <a:rPr lang="en-US"/>
              <a:t>Conclusion</a:t>
            </a:r>
          </a:p>
        </p:txBody>
      </p:sp>
      <p:sp>
        <p:nvSpPr>
          <p:cNvPr id="3" name="Text Placeholder 2">
            <a:extLst>
              <a:ext uri="{FF2B5EF4-FFF2-40B4-BE49-F238E27FC236}">
                <a16:creationId xmlns:a16="http://schemas.microsoft.com/office/drawing/2014/main" id="{2EC1F37B-372F-0146-A20D-449355B25403}"/>
              </a:ext>
            </a:extLst>
          </p:cNvPr>
          <p:cNvSpPr>
            <a:spLocks noGrp="1"/>
          </p:cNvSpPr>
          <p:nvPr>
            <p:ph type="body" idx="1" hasCustomPrompt="1"/>
          </p:nvPr>
        </p:nvSpPr>
        <p:spPr>
          <a:xfrm>
            <a:off x="831850" y="4867949"/>
            <a:ext cx="5493794" cy="1500187"/>
          </a:xfrm>
        </p:spPr>
        <p:txBody>
          <a:bodyPr anchor="b"/>
          <a:lstStyle>
            <a:lvl1pPr marL="0" indent="0" algn="l">
              <a:buNone/>
              <a:defRPr sz="18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Name</a:t>
            </a:r>
          </a:p>
          <a:p>
            <a:pPr lvl="0"/>
            <a:r>
              <a:rPr lang="en-US"/>
              <a:t>Title</a:t>
            </a:r>
          </a:p>
          <a:p>
            <a:pPr lvl="0"/>
            <a:r>
              <a:rPr lang="en-US"/>
              <a:t>Email</a:t>
            </a:r>
          </a:p>
        </p:txBody>
      </p:sp>
      <p:pic>
        <p:nvPicPr>
          <p:cNvPr id="12" name="Picture 11">
            <a:extLst>
              <a:ext uri="{FF2B5EF4-FFF2-40B4-BE49-F238E27FC236}">
                <a16:creationId xmlns:a16="http://schemas.microsoft.com/office/drawing/2014/main" id="{33EDFD73-0710-2244-860D-4BA6234A0E5E}"/>
              </a:ext>
            </a:extLst>
          </p:cNvPr>
          <p:cNvPicPr>
            <a:picLocks noChangeAspect="1"/>
          </p:cNvPicPr>
          <p:nvPr userDrawn="1"/>
        </p:nvPicPr>
        <p:blipFill>
          <a:blip r:embed="rId3"/>
          <a:srcRect/>
          <a:stretch/>
        </p:blipFill>
        <p:spPr>
          <a:xfrm>
            <a:off x="8726555" y="5790260"/>
            <a:ext cx="2892287" cy="577876"/>
          </a:xfrm>
          <a:prstGeom prst="rect">
            <a:avLst/>
          </a:prstGeom>
        </p:spPr>
      </p:pic>
    </p:spTree>
    <p:extLst>
      <p:ext uri="{BB962C8B-B14F-4D97-AF65-F5344CB8AC3E}">
        <p14:creationId xmlns:p14="http://schemas.microsoft.com/office/powerpoint/2010/main" val="37177766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39ED37-4F17-3341-80DD-6302FD9C0346}"/>
              </a:ext>
            </a:extLst>
          </p:cNvPr>
          <p:cNvSpPr>
            <a:spLocks noGrp="1"/>
          </p:cNvSpPr>
          <p:nvPr>
            <p:ph type="title" hasCustomPrompt="1"/>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456E732-1F86-874D-B35F-F0D15E08E91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C2C13372-CC48-6246-83C0-B536F3DCA74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B75CF31-8755-3E42-B89A-9D67D96D7102}"/>
              </a:ext>
            </a:extLst>
          </p:cNvPr>
          <p:cNvSpPr>
            <a:spLocks noGrp="1"/>
          </p:cNvSpPr>
          <p:nvPr>
            <p:ph type="sldNum" sz="quarter" idx="12"/>
          </p:nvPr>
        </p:nvSpPr>
        <p:spPr>
          <a:xfrm>
            <a:off x="838200" y="6004323"/>
            <a:ext cx="2635332" cy="365125"/>
          </a:xfrm>
        </p:spPr>
        <p:txBody>
          <a:bodyPr/>
          <a:lstStyle/>
          <a:p>
            <a:fld id="{B4E9AFF7-6653-6A4D-A979-64D2F5BECA26}" type="slidenum">
              <a:rPr lang="en-US" smtClean="0"/>
              <a:t>‹#›</a:t>
            </a:fld>
            <a:endParaRPr lang="en-US"/>
          </a:p>
        </p:txBody>
      </p:sp>
    </p:spTree>
    <p:extLst>
      <p:ext uri="{BB962C8B-B14F-4D97-AF65-F5344CB8AC3E}">
        <p14:creationId xmlns:p14="http://schemas.microsoft.com/office/powerpoint/2010/main" val="3067659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924E78-1993-A540-9F01-A28635FB489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EC1F37B-372F-0146-A20D-449355B25403}"/>
              </a:ext>
            </a:extLst>
          </p:cNvPr>
          <p:cNvSpPr>
            <a:spLocks noGrp="1"/>
          </p:cNvSpPr>
          <p:nvPr>
            <p:ph type="body" idx="1"/>
          </p:nvPr>
        </p:nvSpPr>
        <p:spPr>
          <a:xfrm>
            <a:off x="831850" y="4589463"/>
            <a:ext cx="10515600" cy="120173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5" name="Footer Placeholder 4">
            <a:extLst>
              <a:ext uri="{FF2B5EF4-FFF2-40B4-BE49-F238E27FC236}">
                <a16:creationId xmlns:a16="http://schemas.microsoft.com/office/drawing/2014/main" id="{87ADC64B-5CD5-7341-B6E0-9B4F677F9F9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C918467-A91D-B840-9781-A402C93E7E3A}"/>
              </a:ext>
            </a:extLst>
          </p:cNvPr>
          <p:cNvSpPr>
            <a:spLocks noGrp="1"/>
          </p:cNvSpPr>
          <p:nvPr>
            <p:ph type="sldNum" sz="quarter" idx="12"/>
          </p:nvPr>
        </p:nvSpPr>
        <p:spPr>
          <a:xfrm>
            <a:off x="838200" y="6004322"/>
            <a:ext cx="2665021" cy="365125"/>
          </a:xfrm>
        </p:spPr>
        <p:txBody>
          <a:bodyPr/>
          <a:lstStyle/>
          <a:p>
            <a:fld id="{B4E9AFF7-6653-6A4D-A979-64D2F5BECA26}" type="slidenum">
              <a:rPr lang="en-US" smtClean="0"/>
              <a:t>‹#›</a:t>
            </a:fld>
            <a:endParaRPr lang="en-US"/>
          </a:p>
        </p:txBody>
      </p:sp>
    </p:spTree>
    <p:extLst>
      <p:ext uri="{BB962C8B-B14F-4D97-AF65-F5344CB8AC3E}">
        <p14:creationId xmlns:p14="http://schemas.microsoft.com/office/powerpoint/2010/main" val="38840171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BBC8D6-6BCB-BD4B-B6E0-92A778004EF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BC4099C-8353-F44E-8406-26AC07974CEE}"/>
              </a:ext>
            </a:extLst>
          </p:cNvPr>
          <p:cNvSpPr>
            <a:spLocks noGrp="1"/>
          </p:cNvSpPr>
          <p:nvPr>
            <p:ph sz="half" idx="1"/>
          </p:nvPr>
        </p:nvSpPr>
        <p:spPr>
          <a:xfrm>
            <a:off x="838200" y="1825625"/>
            <a:ext cx="5181600" cy="404376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8F8CC49-08EF-8048-B6B2-BC247008F046}"/>
              </a:ext>
            </a:extLst>
          </p:cNvPr>
          <p:cNvSpPr>
            <a:spLocks noGrp="1"/>
          </p:cNvSpPr>
          <p:nvPr>
            <p:ph sz="half" idx="2"/>
          </p:nvPr>
        </p:nvSpPr>
        <p:spPr>
          <a:xfrm>
            <a:off x="6172200" y="1825625"/>
            <a:ext cx="5181600" cy="404376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82CCBEF1-4544-884E-86EB-5374139098C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277F880-2CCE-9044-8CE8-A7CF47CE5236}"/>
              </a:ext>
            </a:extLst>
          </p:cNvPr>
          <p:cNvSpPr>
            <a:spLocks noGrp="1"/>
          </p:cNvSpPr>
          <p:nvPr>
            <p:ph type="sldNum" sz="quarter" idx="12"/>
          </p:nvPr>
        </p:nvSpPr>
        <p:spPr>
          <a:xfrm>
            <a:off x="838200" y="6004323"/>
            <a:ext cx="2688771" cy="365125"/>
          </a:xfrm>
        </p:spPr>
        <p:txBody>
          <a:bodyPr/>
          <a:lstStyle/>
          <a:p>
            <a:fld id="{B4E9AFF7-6653-6A4D-A979-64D2F5BECA26}" type="slidenum">
              <a:rPr lang="en-US" smtClean="0"/>
              <a:t>‹#›</a:t>
            </a:fld>
            <a:endParaRPr lang="en-US"/>
          </a:p>
        </p:txBody>
      </p:sp>
    </p:spTree>
    <p:extLst>
      <p:ext uri="{BB962C8B-B14F-4D97-AF65-F5344CB8AC3E}">
        <p14:creationId xmlns:p14="http://schemas.microsoft.com/office/powerpoint/2010/main" val="25245327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DCE802-B46A-204D-94D4-E50D913AEE8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AD7812B-2A55-D049-A1C2-A4C973ACA5A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D58766B-6B24-3B45-B55F-3D85F881F93D}"/>
              </a:ext>
            </a:extLst>
          </p:cNvPr>
          <p:cNvSpPr>
            <a:spLocks noGrp="1"/>
          </p:cNvSpPr>
          <p:nvPr>
            <p:ph sz="half" idx="2"/>
          </p:nvPr>
        </p:nvSpPr>
        <p:spPr>
          <a:xfrm>
            <a:off x="839788" y="2505075"/>
            <a:ext cx="5157787" cy="339214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7A7F728-2418-1540-9191-5FDFA36D85F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7948585-BFC1-9148-A0B5-07C83C2F21BA}"/>
              </a:ext>
            </a:extLst>
          </p:cNvPr>
          <p:cNvSpPr>
            <a:spLocks noGrp="1"/>
          </p:cNvSpPr>
          <p:nvPr>
            <p:ph sz="quarter" idx="4"/>
          </p:nvPr>
        </p:nvSpPr>
        <p:spPr>
          <a:xfrm>
            <a:off x="6172200" y="2505075"/>
            <a:ext cx="5183188" cy="339214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BD1371BF-1A9F-5641-95DB-6C0FE67BBB9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1121846-D4EB-5949-B8F3-E40099164899}"/>
              </a:ext>
            </a:extLst>
          </p:cNvPr>
          <p:cNvSpPr>
            <a:spLocks noGrp="1"/>
          </p:cNvSpPr>
          <p:nvPr>
            <p:ph type="sldNum" sz="quarter" idx="12"/>
          </p:nvPr>
        </p:nvSpPr>
        <p:spPr>
          <a:xfrm>
            <a:off x="838200" y="6004323"/>
            <a:ext cx="2682834" cy="365125"/>
          </a:xfrm>
        </p:spPr>
        <p:txBody>
          <a:bodyPr/>
          <a:lstStyle/>
          <a:p>
            <a:fld id="{B4E9AFF7-6653-6A4D-A979-64D2F5BECA26}" type="slidenum">
              <a:rPr lang="en-US" smtClean="0"/>
              <a:t>‹#›</a:t>
            </a:fld>
            <a:endParaRPr lang="en-US"/>
          </a:p>
        </p:txBody>
      </p:sp>
    </p:spTree>
    <p:extLst>
      <p:ext uri="{BB962C8B-B14F-4D97-AF65-F5344CB8AC3E}">
        <p14:creationId xmlns:p14="http://schemas.microsoft.com/office/powerpoint/2010/main" val="1645830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E59A27-C210-CF48-97F8-943B5EBAC6EC}"/>
              </a:ext>
            </a:extLst>
          </p:cNvPr>
          <p:cNvSpPr>
            <a:spLocks noGrp="1"/>
          </p:cNvSpPr>
          <p:nvPr>
            <p:ph type="title"/>
          </p:nvPr>
        </p:nvSpPr>
        <p:spPr/>
        <p:txBody>
          <a:bodyPr/>
          <a:lstStyle/>
          <a:p>
            <a:r>
              <a:rPr lang="en-US"/>
              <a:t>Click to edit Master title style</a:t>
            </a:r>
          </a:p>
        </p:txBody>
      </p:sp>
      <p:sp>
        <p:nvSpPr>
          <p:cNvPr id="4" name="Footer Placeholder 3">
            <a:extLst>
              <a:ext uri="{FF2B5EF4-FFF2-40B4-BE49-F238E27FC236}">
                <a16:creationId xmlns:a16="http://schemas.microsoft.com/office/drawing/2014/main" id="{385EC86A-0D15-764F-AA81-41016E208EA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B633FAA-B5EA-C54D-A18B-17F16CA5F110}"/>
              </a:ext>
            </a:extLst>
          </p:cNvPr>
          <p:cNvSpPr>
            <a:spLocks noGrp="1"/>
          </p:cNvSpPr>
          <p:nvPr>
            <p:ph type="sldNum" sz="quarter" idx="12"/>
          </p:nvPr>
        </p:nvSpPr>
        <p:spPr>
          <a:xfrm>
            <a:off x="838200" y="6005974"/>
            <a:ext cx="2670958" cy="365125"/>
          </a:xfrm>
        </p:spPr>
        <p:txBody>
          <a:bodyPr/>
          <a:lstStyle/>
          <a:p>
            <a:fld id="{B4E9AFF7-6653-6A4D-A979-64D2F5BECA26}" type="slidenum">
              <a:rPr lang="en-US" smtClean="0"/>
              <a:t>‹#›</a:t>
            </a:fld>
            <a:endParaRPr lang="en-US"/>
          </a:p>
        </p:txBody>
      </p:sp>
    </p:spTree>
    <p:extLst>
      <p:ext uri="{BB962C8B-B14F-4D97-AF65-F5344CB8AC3E}">
        <p14:creationId xmlns:p14="http://schemas.microsoft.com/office/powerpoint/2010/main" val="29712243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4BC8BA86-4F41-AF40-BBD9-45DCB3C336DD}"/>
              </a:ext>
            </a:extLst>
          </p:cNvPr>
          <p:cNvSpPr>
            <a:spLocks noGrp="1"/>
          </p:cNvSpPr>
          <p:nvPr>
            <p:ph type="title"/>
          </p:nvPr>
        </p:nvSpPr>
        <p:spPr>
          <a:xfrm>
            <a:off x="0" y="-1538831"/>
            <a:ext cx="10515600" cy="1325563"/>
          </a:xfrm>
        </p:spPr>
        <p:txBody>
          <a:bodyPr/>
          <a:lstStyle/>
          <a:p>
            <a:r>
              <a:rPr lang="en-US"/>
              <a:t>Click to edit Master title style</a:t>
            </a:r>
          </a:p>
        </p:txBody>
      </p:sp>
      <p:sp>
        <p:nvSpPr>
          <p:cNvPr id="3" name="Footer Placeholder 2">
            <a:extLst>
              <a:ext uri="{FF2B5EF4-FFF2-40B4-BE49-F238E27FC236}">
                <a16:creationId xmlns:a16="http://schemas.microsoft.com/office/drawing/2014/main" id="{7AE991BC-E157-B340-860E-81A4EBD04B2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26805CF-1707-5749-8109-20FA44953EE0}"/>
              </a:ext>
            </a:extLst>
          </p:cNvPr>
          <p:cNvSpPr>
            <a:spLocks noGrp="1"/>
          </p:cNvSpPr>
          <p:nvPr>
            <p:ph type="sldNum" sz="quarter" idx="12"/>
          </p:nvPr>
        </p:nvSpPr>
        <p:spPr>
          <a:xfrm>
            <a:off x="838200" y="6004322"/>
            <a:ext cx="2605644" cy="365125"/>
          </a:xfrm>
        </p:spPr>
        <p:txBody>
          <a:bodyPr/>
          <a:lstStyle/>
          <a:p>
            <a:fld id="{B4E9AFF7-6653-6A4D-A979-64D2F5BECA26}" type="slidenum">
              <a:rPr lang="en-US" smtClean="0"/>
              <a:t>‹#›</a:t>
            </a:fld>
            <a:endParaRPr lang="en-US"/>
          </a:p>
        </p:txBody>
      </p:sp>
    </p:spTree>
    <p:extLst>
      <p:ext uri="{BB962C8B-B14F-4D97-AF65-F5344CB8AC3E}">
        <p14:creationId xmlns:p14="http://schemas.microsoft.com/office/powerpoint/2010/main" val="6947464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B654A1-6207-5141-AAB1-9A7630DA988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D39F95B-0887-9F4F-BA1C-0B9CBE5AED2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D6515B1-8A32-AB43-82F2-51A60BC2E38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5FC3D973-68F9-5B46-A3D8-B7AF20B00EA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4AA68CE-A588-FE4D-9C1E-5BE4A1A82F81}"/>
              </a:ext>
            </a:extLst>
          </p:cNvPr>
          <p:cNvSpPr>
            <a:spLocks noGrp="1"/>
          </p:cNvSpPr>
          <p:nvPr>
            <p:ph type="sldNum" sz="quarter" idx="12"/>
          </p:nvPr>
        </p:nvSpPr>
        <p:spPr>
          <a:xfrm>
            <a:off x="838200" y="6004323"/>
            <a:ext cx="2670958" cy="365125"/>
          </a:xfrm>
        </p:spPr>
        <p:txBody>
          <a:bodyPr/>
          <a:lstStyle/>
          <a:p>
            <a:fld id="{B4E9AFF7-6653-6A4D-A979-64D2F5BECA26}" type="slidenum">
              <a:rPr lang="en-US" smtClean="0"/>
              <a:t>‹#›</a:t>
            </a:fld>
            <a:endParaRPr lang="en-US"/>
          </a:p>
        </p:txBody>
      </p:sp>
    </p:spTree>
    <p:extLst>
      <p:ext uri="{BB962C8B-B14F-4D97-AF65-F5344CB8AC3E}">
        <p14:creationId xmlns:p14="http://schemas.microsoft.com/office/powerpoint/2010/main" val="29483302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A75185-7056-B946-8F27-7890BB2A345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A0AF3B6-3151-9346-B00D-EBED7ED75F0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CA5EF208-3C62-3840-A816-A69F27E0BF4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AB0C1DD0-6624-6048-953E-41055A0D34C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74C492C-9027-2B43-9637-56046A0631C2}"/>
              </a:ext>
            </a:extLst>
          </p:cNvPr>
          <p:cNvSpPr>
            <a:spLocks noGrp="1"/>
          </p:cNvSpPr>
          <p:nvPr>
            <p:ph type="sldNum" sz="quarter" idx="12"/>
          </p:nvPr>
        </p:nvSpPr>
        <p:spPr>
          <a:xfrm>
            <a:off x="838200" y="6004323"/>
            <a:ext cx="2676896" cy="365125"/>
          </a:xfrm>
        </p:spPr>
        <p:txBody>
          <a:bodyPr/>
          <a:lstStyle/>
          <a:p>
            <a:fld id="{B4E9AFF7-6653-6A4D-A979-64D2F5BECA26}" type="slidenum">
              <a:rPr lang="en-US" smtClean="0"/>
              <a:t>‹#›</a:t>
            </a:fld>
            <a:endParaRPr lang="en-US"/>
          </a:p>
        </p:txBody>
      </p:sp>
    </p:spTree>
    <p:extLst>
      <p:ext uri="{BB962C8B-B14F-4D97-AF65-F5344CB8AC3E}">
        <p14:creationId xmlns:p14="http://schemas.microsoft.com/office/powerpoint/2010/main" val="21284030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2">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34BC199-4655-F541-83EE-721E1D08644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5445D78-BC86-6C4A-8173-07BC8BF4F06C}"/>
              </a:ext>
            </a:extLst>
          </p:cNvPr>
          <p:cNvSpPr>
            <a:spLocks noGrp="1"/>
          </p:cNvSpPr>
          <p:nvPr>
            <p:ph type="body" idx="1"/>
          </p:nvPr>
        </p:nvSpPr>
        <p:spPr>
          <a:xfrm>
            <a:off x="838200" y="1825625"/>
            <a:ext cx="10515600" cy="399207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4989E362-4DC4-BA42-AD46-DCFCBF72CE19}"/>
              </a:ext>
            </a:extLst>
          </p:cNvPr>
          <p:cNvSpPr>
            <a:spLocks noGrp="1"/>
          </p:cNvSpPr>
          <p:nvPr>
            <p:ph type="ftr" sz="quarter" idx="3"/>
          </p:nvPr>
        </p:nvSpPr>
        <p:spPr>
          <a:xfrm>
            <a:off x="4038600" y="6004323"/>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75AB465-CD1B-7A41-8A74-7F4A07B23239}"/>
              </a:ext>
            </a:extLst>
          </p:cNvPr>
          <p:cNvSpPr>
            <a:spLocks noGrp="1"/>
          </p:cNvSpPr>
          <p:nvPr>
            <p:ph type="sldNum" sz="quarter" idx="4"/>
          </p:nvPr>
        </p:nvSpPr>
        <p:spPr>
          <a:xfrm>
            <a:off x="838200" y="6004323"/>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E9AFF7-6653-6A4D-A979-64D2F5BECA26}" type="slidenum">
              <a:rPr lang="en-US" smtClean="0"/>
              <a:pPr/>
              <a:t>‹#›</a:t>
            </a:fld>
            <a:endParaRPr lang="en-US"/>
          </a:p>
        </p:txBody>
      </p:sp>
      <p:pic>
        <p:nvPicPr>
          <p:cNvPr id="12" name="Picture 11">
            <a:extLst>
              <a:ext uri="{FF2B5EF4-FFF2-40B4-BE49-F238E27FC236}">
                <a16:creationId xmlns:a16="http://schemas.microsoft.com/office/drawing/2014/main" id="{6A0032F1-0121-BE4C-B781-236291AD7975}"/>
              </a:ext>
            </a:extLst>
          </p:cNvPr>
          <p:cNvPicPr>
            <a:picLocks noChangeAspect="1"/>
          </p:cNvPicPr>
          <p:nvPr userDrawn="1"/>
        </p:nvPicPr>
        <p:blipFill>
          <a:blip r:embed="rId13"/>
          <a:srcRect t="4530" b="4530"/>
          <a:stretch/>
        </p:blipFill>
        <p:spPr>
          <a:xfrm>
            <a:off x="9022846" y="5946775"/>
            <a:ext cx="2695388" cy="487282"/>
          </a:xfrm>
          <a:prstGeom prst="rect">
            <a:avLst/>
          </a:prstGeom>
        </p:spPr>
      </p:pic>
    </p:spTree>
    <p:extLst>
      <p:ext uri="{BB962C8B-B14F-4D97-AF65-F5344CB8AC3E}">
        <p14:creationId xmlns:p14="http://schemas.microsoft.com/office/powerpoint/2010/main" val="22071300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txStyles>
    <p:titleStyle>
      <a:lvl1pPr algn="l" defTabSz="914400" rtl="0" eaLnBrk="1" latinLnBrk="0" hangingPunct="1">
        <a:lnSpc>
          <a:spcPct val="90000"/>
        </a:lnSpc>
        <a:spcBef>
          <a:spcPct val="0"/>
        </a:spcBef>
        <a:buNone/>
        <a:defRPr sz="4400" kern="1200" cap="all" baseline="0">
          <a:solidFill>
            <a:schemeClr val="tx1"/>
          </a:solidFill>
          <a:latin typeface="Impact" panose="020B080603090205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hyperlink" Target="https://sc.edu/about/offices_and_divisions/cte/events_calendar/blackboard_learn_ucv/index.php" TargetMode="External"/><Relationship Id="rId3" Type="http://schemas.openxmlformats.org/officeDocument/2006/relationships/hyperlink" Target="https://reg.learningstream.com/reg/event_page.aspx?ek=0023-0015-41f0b0dd66b24b6c97e38fd947a933e9" TargetMode="External"/><Relationship Id="rId7" Type="http://schemas.openxmlformats.org/officeDocument/2006/relationships/hyperlink" Target="https://reg.learningstream.com/reg/event_page.aspx?ek=0023-0015-a769b851d7b148cbaf42dc31dcfb34c3"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s://reg.learningstream.com/reg/event_page.aspx?ek=0023-0015-596b9f58be0343e896cfbb6dc64171b3" TargetMode="External"/><Relationship Id="rId5" Type="http://schemas.openxmlformats.org/officeDocument/2006/relationships/hyperlink" Target="https://reg.learningstream.com/reg/event_page.aspx?ek=0023-0015-fc8b5a435daf460885feecdd10d1175b" TargetMode="External"/><Relationship Id="rId4" Type="http://schemas.openxmlformats.org/officeDocument/2006/relationships/hyperlink" Target="https://reg.learningstream.com/reg/event_page.aspx?ek=0023-0015-3ce4b799e4724bad86cb7b6259c71d08"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sschelp@sc.edu" TargetMode="Externa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hyperlink" Target="https://scprod.service-now.com/sp?id=kb_article_view&amp;sysparm_article=KB0012451"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3" Type="http://schemas.openxmlformats.org/officeDocument/2006/relationships/hyperlink" Target="https://go.sc.edu/ultra" TargetMode="External"/><Relationship Id="rId2" Type="http://schemas.openxmlformats.org/officeDocument/2006/relationships/notesSlide" Target="../notesSlides/notesSlide6.xml"/><Relationship Id="rId1" Type="http://schemas.openxmlformats.org/officeDocument/2006/relationships/slideLayout" Target="../slideLayouts/slideLayout4.xml"/><Relationship Id="rId5" Type="http://schemas.openxmlformats.org/officeDocument/2006/relationships/image" Target="../media/image9.png"/><Relationship Id="rId4" Type="http://schemas.openxmlformats.org/officeDocument/2006/relationships/hyperlink" Target="https://uofsc.co1.qualtrics.com/jfe/form/SV_82NCGLU9MIyBxAy" TargetMode="External"/></Relationships>
</file>

<file path=ppt/slides/_rels/slide8.xml.rels><?xml version="1.0" encoding="UTF-8" standalone="yes"?>
<Relationships xmlns="http://schemas.openxmlformats.org/package/2006/relationships"><Relationship Id="rId8" Type="http://schemas.openxmlformats.org/officeDocument/2006/relationships/hyperlink" Target="https://www.youtube.com/watch?v=e_fGNSYYbDg" TargetMode="External"/><Relationship Id="rId3" Type="http://schemas.openxmlformats.org/officeDocument/2006/relationships/hyperlink" Target="http://go.sc.edu/ultra" TargetMode="External"/><Relationship Id="rId7" Type="http://schemas.openxmlformats.org/officeDocument/2006/relationships/hyperlink" Target="https://sc.edu/about/offices_and_divisions/cte/teaching_resources/docs/blackboard_ucv_transition_decision_tree.pdf"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go.sc.edu/blackboardhelp" TargetMode="External"/><Relationship Id="rId5" Type="http://schemas.openxmlformats.org/officeDocument/2006/relationships/hyperlink" Target="https://web.qa.sc.edu/about/offices_and_divisions/cte/instructional_design/consultation_requests/index.php" TargetMode="External"/><Relationship Id="rId4" Type="http://schemas.openxmlformats.org/officeDocument/2006/relationships/hyperlink" Target="http://go.sc.edu/ultraresources" TargetMode="External"/><Relationship Id="rId9" Type="http://schemas.openxmlformats.org/officeDocument/2006/relationships/hyperlink" Target="https://sc.edu/about/offices_and_divisions/cte/teaching_resources/blackboard/docs/blackboard_ucv_conversion_checklist.pdf"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AF9F61-B891-3944-9E22-503B0C38A722}"/>
              </a:ext>
            </a:extLst>
          </p:cNvPr>
          <p:cNvSpPr>
            <a:spLocks noGrp="1"/>
          </p:cNvSpPr>
          <p:nvPr>
            <p:ph type="ctrTitle"/>
          </p:nvPr>
        </p:nvSpPr>
        <p:spPr/>
        <p:txBody>
          <a:bodyPr>
            <a:normAutofit/>
          </a:bodyPr>
          <a:lstStyle/>
          <a:p>
            <a:r>
              <a:rPr lang="en-US"/>
              <a:t>USC Transition to Blackboard Learn Ultra</a:t>
            </a:r>
          </a:p>
        </p:txBody>
      </p:sp>
      <p:sp>
        <p:nvSpPr>
          <p:cNvPr id="3" name="Subtitle 2">
            <a:extLst>
              <a:ext uri="{FF2B5EF4-FFF2-40B4-BE49-F238E27FC236}">
                <a16:creationId xmlns:a16="http://schemas.microsoft.com/office/drawing/2014/main" id="{8B96A461-863C-424F-BAE7-45F2ACA74C3E}"/>
              </a:ext>
            </a:extLst>
          </p:cNvPr>
          <p:cNvSpPr>
            <a:spLocks noGrp="1"/>
          </p:cNvSpPr>
          <p:nvPr>
            <p:ph type="subTitle" idx="1"/>
          </p:nvPr>
        </p:nvSpPr>
        <p:spPr/>
        <p:txBody>
          <a:bodyPr vert="horz" lIns="91440" tIns="45720" rIns="91440" bIns="45720" rtlCol="0" anchor="t">
            <a:normAutofit/>
          </a:bodyPr>
          <a:lstStyle/>
          <a:p>
            <a:r>
              <a:rPr lang="en-US" sz="1800" dirty="0">
                <a:effectLst/>
                <a:latin typeface="Calibri"/>
                <a:ea typeface="Calibri" panose="020F0502020204030204" pitchFamily="34" charset="0"/>
                <a:cs typeface="Times New Roman"/>
              </a:rPr>
              <a:t>An update on the University of South Carolina's transition from Blackboard Learn Original Course View to Blackboard Learn Ultra Course View. </a:t>
            </a:r>
          </a:p>
          <a:p>
            <a:r>
              <a:rPr lang="en-US" sz="1800" dirty="0">
                <a:effectLst/>
                <a:latin typeface="Calibri"/>
                <a:ea typeface="Calibri" panose="020F0502020204030204" pitchFamily="34" charset="0"/>
                <a:cs typeface="Times New Roman"/>
              </a:rPr>
              <a:t>A Provost’s Office initiative in collaboration with the Division of Information Technology.</a:t>
            </a:r>
            <a:endParaRPr lang="en-US" sz="1800" dirty="0">
              <a:latin typeface="Calibri"/>
              <a:cs typeface="Times New Roman"/>
            </a:endParaRPr>
          </a:p>
        </p:txBody>
      </p:sp>
    </p:spTree>
    <p:extLst>
      <p:ext uri="{BB962C8B-B14F-4D97-AF65-F5344CB8AC3E}">
        <p14:creationId xmlns:p14="http://schemas.microsoft.com/office/powerpoint/2010/main" val="6003008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33FBAD-F450-1448-A36A-72F6AB77EEC3}"/>
              </a:ext>
            </a:extLst>
          </p:cNvPr>
          <p:cNvSpPr>
            <a:spLocks noGrp="1"/>
          </p:cNvSpPr>
          <p:nvPr>
            <p:ph type="title"/>
          </p:nvPr>
        </p:nvSpPr>
        <p:spPr/>
        <p:txBody>
          <a:bodyPr/>
          <a:lstStyle/>
          <a:p>
            <a:pPr algn="ctr"/>
            <a:r>
              <a:rPr lang="en-US" dirty="0">
                <a:latin typeface="Impact"/>
              </a:rPr>
              <a:t>Spring 2024 - Important LMS Dates</a:t>
            </a:r>
            <a:endParaRPr lang="en-US" dirty="0"/>
          </a:p>
        </p:txBody>
      </p:sp>
      <p:sp>
        <p:nvSpPr>
          <p:cNvPr id="3" name="Content Placeholder 2">
            <a:extLst>
              <a:ext uri="{FF2B5EF4-FFF2-40B4-BE49-F238E27FC236}">
                <a16:creationId xmlns:a16="http://schemas.microsoft.com/office/drawing/2014/main" id="{A3FC7E89-62C2-B143-BEBA-CA6D34981BFF}"/>
              </a:ext>
            </a:extLst>
          </p:cNvPr>
          <p:cNvSpPr>
            <a:spLocks noGrp="1"/>
          </p:cNvSpPr>
          <p:nvPr>
            <p:ph idx="1"/>
          </p:nvPr>
        </p:nvSpPr>
        <p:spPr>
          <a:xfrm>
            <a:off x="838200" y="1558212"/>
            <a:ext cx="10515600" cy="4109257"/>
          </a:xfrm>
        </p:spPr>
        <p:txBody>
          <a:bodyPr vert="horz" lIns="91440" tIns="45720" rIns="91440" bIns="45720" rtlCol="0" anchor="t">
            <a:noAutofit/>
          </a:bodyPr>
          <a:lstStyle/>
          <a:p>
            <a:pPr algn="l" rtl="0" fontAlgn="base">
              <a:buFont typeface="Arial" panose="020B0604020202020204" pitchFamily="34" charset="0"/>
              <a:buChar char="•"/>
            </a:pPr>
            <a:r>
              <a:rPr lang="en-US" sz="1800" b="1" i="0" dirty="0">
                <a:solidFill>
                  <a:srgbClr val="000000"/>
                </a:solidFill>
                <a:effectLst/>
                <a:latin typeface="Calibri"/>
                <a:ea typeface="Calibri"/>
                <a:cs typeface="Calibri"/>
              </a:rPr>
              <a:t>Friday, March 15, 2024: </a:t>
            </a:r>
            <a:r>
              <a:rPr lang="en-US" sz="1800" b="0" i="0" dirty="0">
                <a:solidFill>
                  <a:srgbClr val="000000"/>
                </a:solidFill>
                <a:effectLst/>
                <a:latin typeface="Calibri"/>
                <a:ea typeface="Calibri"/>
                <a:cs typeface="Calibri"/>
              </a:rPr>
              <a:t>Summer 2024 course shells available in Blackboard (Bb Original View) </a:t>
            </a:r>
          </a:p>
          <a:p>
            <a:pPr lvl="1"/>
            <a:r>
              <a:rPr lang="en-US" sz="1600" dirty="0">
                <a:solidFill>
                  <a:srgbClr val="000000"/>
                </a:solidFill>
                <a:latin typeface="Calibri"/>
                <a:ea typeface="Calibri"/>
                <a:cs typeface="Calibri"/>
              </a:rPr>
              <a:t>Zoom will replace Collaborate in Summer 2024 courses</a:t>
            </a:r>
          </a:p>
          <a:p>
            <a:pPr lvl="1"/>
            <a:r>
              <a:rPr lang="en-US" sz="1600" dirty="0">
                <a:solidFill>
                  <a:srgbClr val="000000"/>
                </a:solidFill>
                <a:latin typeface="Calibri"/>
                <a:ea typeface="Calibri"/>
                <a:cs typeface="Calibri"/>
              </a:rPr>
              <a:t>Student Attendance Quiz pilot </a:t>
            </a:r>
          </a:p>
          <a:p>
            <a:pPr fontAlgn="base"/>
            <a:r>
              <a:rPr lang="en-US" sz="1800" b="1" dirty="0">
                <a:solidFill>
                  <a:srgbClr val="000000"/>
                </a:solidFill>
                <a:latin typeface="Calibri"/>
                <a:ea typeface="Calibri"/>
                <a:cs typeface="Calibri"/>
              </a:rPr>
              <a:t>Week of March 25th: </a:t>
            </a:r>
            <a:r>
              <a:rPr lang="en-US" sz="1800" dirty="0">
                <a:solidFill>
                  <a:srgbClr val="000000"/>
                </a:solidFill>
                <a:latin typeface="Calibri"/>
                <a:ea typeface="Calibri"/>
                <a:cs typeface="Calibri"/>
              </a:rPr>
              <a:t>Zoom LTI Tool available in Blackboard</a:t>
            </a:r>
            <a:endParaRPr lang="en-US" sz="1800" b="1" dirty="0">
              <a:solidFill>
                <a:srgbClr val="000000"/>
              </a:solidFill>
              <a:latin typeface="Calibri"/>
              <a:ea typeface="Calibri"/>
              <a:cs typeface="Calibri"/>
            </a:endParaRPr>
          </a:p>
          <a:p>
            <a:pPr lvl="1"/>
            <a:r>
              <a:rPr lang="en-US" sz="1600" dirty="0">
                <a:solidFill>
                  <a:srgbClr val="000000"/>
                </a:solidFill>
                <a:latin typeface="Calibri"/>
                <a:ea typeface="Calibri"/>
                <a:cs typeface="Calibri"/>
              </a:rPr>
              <a:t>Zoom will replace Collaborate in Summer 2024 courses</a:t>
            </a:r>
          </a:p>
          <a:p>
            <a:pPr algn="l">
              <a:buFont typeface="Arial" panose="020B0604020202020204" pitchFamily="34" charset="0"/>
              <a:buChar char="•"/>
            </a:pPr>
            <a:r>
              <a:rPr lang="en-US" sz="1800" b="1" i="0" dirty="0">
                <a:solidFill>
                  <a:srgbClr val="000000"/>
                </a:solidFill>
                <a:effectLst/>
                <a:latin typeface="Calibri"/>
                <a:ea typeface="Calibri"/>
                <a:cs typeface="Calibri"/>
              </a:rPr>
              <a:t>Friday, March 29, 2024: </a:t>
            </a:r>
            <a:r>
              <a:rPr lang="en-US" sz="1800" b="0" i="0" dirty="0">
                <a:solidFill>
                  <a:srgbClr val="000000"/>
                </a:solidFill>
                <a:effectLst/>
                <a:latin typeface="Calibri"/>
                <a:ea typeface="Calibri"/>
                <a:cs typeface="Calibri"/>
              </a:rPr>
              <a:t>Fall 2024 course shells available in Blackboard (Bb Ultra Course View) </a:t>
            </a:r>
            <a:endParaRPr lang="en-US" dirty="0"/>
          </a:p>
          <a:p>
            <a:pPr lvl="1" fontAlgn="base"/>
            <a:r>
              <a:rPr lang="en-US" sz="1600" b="0" i="0" dirty="0">
                <a:solidFill>
                  <a:srgbClr val="000000"/>
                </a:solidFill>
                <a:effectLst/>
                <a:latin typeface="Calibri"/>
                <a:ea typeface="Calibri"/>
                <a:cs typeface="Calibri"/>
              </a:rPr>
              <a:t>*Beaufort exception (will move to Ultra in Spring 2025 – Oct 31, 2024 Spring course shells created)</a:t>
            </a:r>
          </a:p>
          <a:p>
            <a:pPr lvl="1" fontAlgn="base"/>
            <a:r>
              <a:rPr lang="en-US" sz="1600" b="0" i="0" dirty="0">
                <a:solidFill>
                  <a:srgbClr val="000000"/>
                </a:solidFill>
                <a:effectLst/>
                <a:latin typeface="Calibri"/>
                <a:ea typeface="Calibri"/>
                <a:cs typeface="Calibri"/>
              </a:rPr>
              <a:t>Student Attendance Quiz </a:t>
            </a:r>
            <a:r>
              <a:rPr lang="en-US" sz="1600" dirty="0">
                <a:solidFill>
                  <a:srgbClr val="000000"/>
                </a:solidFill>
                <a:latin typeface="Calibri"/>
                <a:ea typeface="Calibri"/>
                <a:cs typeface="Calibri"/>
              </a:rPr>
              <a:t>Go-Live – Fall 2024 semester</a:t>
            </a:r>
            <a:endParaRPr lang="en-US" sz="1600" b="0" i="0" dirty="0">
              <a:solidFill>
                <a:srgbClr val="000000"/>
              </a:solidFill>
              <a:effectLst/>
              <a:latin typeface="Calibri"/>
              <a:ea typeface="Calibri"/>
              <a:cs typeface="Calibri"/>
            </a:endParaRPr>
          </a:p>
          <a:p>
            <a:pPr fontAlgn="base"/>
            <a:r>
              <a:rPr lang="en-US" sz="1800" b="1" dirty="0">
                <a:solidFill>
                  <a:srgbClr val="000000"/>
                </a:solidFill>
                <a:latin typeface="Calibri"/>
                <a:ea typeface="Calibri"/>
                <a:cs typeface="Calibri"/>
              </a:rPr>
              <a:t>May 15th, 2024 </a:t>
            </a:r>
            <a:r>
              <a:rPr lang="en-US" sz="1800" dirty="0">
                <a:solidFill>
                  <a:srgbClr val="000000"/>
                </a:solidFill>
                <a:latin typeface="Calibri"/>
                <a:ea typeface="Calibri"/>
                <a:cs typeface="Calibri"/>
              </a:rPr>
              <a:t>– Collaborate will be made unavailable in our Blackboard Instance</a:t>
            </a:r>
          </a:p>
          <a:p>
            <a:pPr lvl="1" fontAlgn="base"/>
            <a:r>
              <a:rPr lang="en-US" sz="1600" dirty="0">
                <a:solidFill>
                  <a:srgbClr val="000000"/>
                </a:solidFill>
                <a:latin typeface="Calibri"/>
                <a:ea typeface="Calibri"/>
                <a:cs typeface="Calibri"/>
              </a:rPr>
              <a:t>Collaborate recordings from Spring 2024 will be archived by </a:t>
            </a:r>
            <a:r>
              <a:rPr lang="en-US" sz="1600" dirty="0" err="1">
                <a:solidFill>
                  <a:srgbClr val="000000"/>
                </a:solidFill>
                <a:latin typeface="Calibri"/>
                <a:ea typeface="Calibri"/>
                <a:cs typeface="Calibri"/>
              </a:rPr>
              <a:t>eLS</a:t>
            </a:r>
            <a:endParaRPr lang="en-US" sz="1600" dirty="0">
              <a:solidFill>
                <a:srgbClr val="000000"/>
              </a:solidFill>
              <a:latin typeface="Calibri"/>
              <a:ea typeface="Calibri"/>
              <a:cs typeface="Calibri"/>
            </a:endParaRPr>
          </a:p>
          <a:p>
            <a:pPr lvl="1"/>
            <a:r>
              <a:rPr lang="en-US" sz="1600" dirty="0">
                <a:solidFill>
                  <a:srgbClr val="000000"/>
                </a:solidFill>
                <a:latin typeface="Calibri"/>
                <a:ea typeface="Calibri"/>
                <a:cs typeface="Calibri"/>
              </a:rPr>
              <a:t>Collaborate recordings from August 2020 – May 2024 will be archived for 1 year</a:t>
            </a:r>
          </a:p>
          <a:p>
            <a:pPr fontAlgn="base"/>
            <a:r>
              <a:rPr lang="en-US" sz="1800" b="1" dirty="0">
                <a:solidFill>
                  <a:srgbClr val="000000"/>
                </a:solidFill>
                <a:latin typeface="Calibri"/>
                <a:ea typeface="Calibri"/>
                <a:cs typeface="Calibri"/>
              </a:rPr>
              <a:t>July 2024</a:t>
            </a:r>
            <a:r>
              <a:rPr lang="en-US" sz="1800" dirty="0">
                <a:solidFill>
                  <a:srgbClr val="000000"/>
                </a:solidFill>
                <a:latin typeface="Calibri"/>
                <a:ea typeface="Calibri"/>
                <a:cs typeface="Calibri"/>
              </a:rPr>
              <a:t> – Blackboard Contract Renewal </a:t>
            </a:r>
            <a:endParaRPr lang="en-US" sz="1800" b="0" i="0" dirty="0">
              <a:solidFill>
                <a:srgbClr val="000000"/>
              </a:solidFill>
              <a:effectLst/>
              <a:latin typeface="Calibri"/>
              <a:ea typeface="Calibri"/>
              <a:cs typeface="Calibri"/>
            </a:endParaRPr>
          </a:p>
          <a:p>
            <a:pPr marL="0" indent="0" algn="just">
              <a:buNone/>
            </a:pPr>
            <a:endParaRPr lang="en-US" sz="2000" kern="0" dirty="0">
              <a:solidFill>
                <a:srgbClr val="000000"/>
              </a:solidFill>
              <a:effectLst/>
              <a:latin typeface="Calibri"/>
              <a:ea typeface="Times New Roman" panose="02020603050405020304" pitchFamily="18" charset="0"/>
              <a:cs typeface="Calibri"/>
            </a:endParaRPr>
          </a:p>
          <a:p>
            <a:pPr lvl="1" algn="just"/>
            <a:endParaRPr lang="en-US" sz="1400" kern="0" dirty="0">
              <a:solidFill>
                <a:srgbClr val="000000"/>
              </a:solidFill>
              <a:latin typeface="Calibri"/>
              <a:cs typeface="Calibri"/>
            </a:endParaRPr>
          </a:p>
          <a:p>
            <a:pPr marL="914400" lvl="2" indent="0" fontAlgn="base">
              <a:buNone/>
            </a:pPr>
            <a:endParaRPr lang="en-US" sz="1800" b="0" i="0" dirty="0">
              <a:solidFill>
                <a:srgbClr val="000000"/>
              </a:solidFill>
              <a:effectLst/>
              <a:latin typeface="Calibri" panose="020F0502020204030204" pitchFamily="34" charset="0"/>
            </a:endParaRPr>
          </a:p>
          <a:p>
            <a:pPr lvl="2" algn="just"/>
            <a:endParaRPr lang="en-US" sz="1400" dirty="0">
              <a:latin typeface="Calibri"/>
              <a:cs typeface="Calibri"/>
            </a:endParaRPr>
          </a:p>
        </p:txBody>
      </p:sp>
    </p:spTree>
    <p:extLst>
      <p:ext uri="{BB962C8B-B14F-4D97-AF65-F5344CB8AC3E}">
        <p14:creationId xmlns:p14="http://schemas.microsoft.com/office/powerpoint/2010/main" val="28720579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33FBAD-F450-1448-A36A-72F6AB77EEC3}"/>
              </a:ext>
            </a:extLst>
          </p:cNvPr>
          <p:cNvSpPr>
            <a:spLocks noGrp="1"/>
          </p:cNvSpPr>
          <p:nvPr>
            <p:ph type="title"/>
          </p:nvPr>
        </p:nvSpPr>
        <p:spPr/>
        <p:txBody>
          <a:bodyPr/>
          <a:lstStyle/>
          <a:p>
            <a:pPr algn="ctr"/>
            <a:r>
              <a:rPr lang="en-US" dirty="0">
                <a:latin typeface="Impact"/>
              </a:rPr>
              <a:t>UCV Training opportunities</a:t>
            </a:r>
          </a:p>
        </p:txBody>
      </p:sp>
      <p:sp>
        <p:nvSpPr>
          <p:cNvPr id="3" name="Content Placeholder 2">
            <a:extLst>
              <a:ext uri="{FF2B5EF4-FFF2-40B4-BE49-F238E27FC236}">
                <a16:creationId xmlns:a16="http://schemas.microsoft.com/office/drawing/2014/main" id="{A3FC7E89-62C2-B143-BEBA-CA6D34981BFF}"/>
              </a:ext>
            </a:extLst>
          </p:cNvPr>
          <p:cNvSpPr>
            <a:spLocks noGrp="1"/>
          </p:cNvSpPr>
          <p:nvPr>
            <p:ph idx="1"/>
          </p:nvPr>
        </p:nvSpPr>
        <p:spPr>
          <a:xfrm>
            <a:off x="838200" y="1558212"/>
            <a:ext cx="10515600" cy="4520530"/>
          </a:xfrm>
        </p:spPr>
        <p:txBody>
          <a:bodyPr vert="horz" lIns="91440" tIns="45720" rIns="91440" bIns="45720" rtlCol="0" anchor="t">
            <a:noAutofit/>
          </a:bodyPr>
          <a:lstStyle/>
          <a:p>
            <a:pPr algn="just"/>
            <a:r>
              <a:rPr lang="en-US" sz="1800" b="1" dirty="0">
                <a:latin typeface="Calibri"/>
                <a:ea typeface="Calibri"/>
                <a:cs typeface="Arial"/>
              </a:rPr>
              <a:t>Blackboard Days</a:t>
            </a:r>
            <a:r>
              <a:rPr lang="en-US" sz="1800" dirty="0">
                <a:latin typeface="Calibri"/>
                <a:ea typeface="Calibri"/>
                <a:cs typeface="Arial"/>
              </a:rPr>
              <a:t>: </a:t>
            </a:r>
            <a:r>
              <a:rPr lang="en-US" sz="1800" b="1" dirty="0">
                <a:latin typeface="Calibri"/>
                <a:ea typeface="Calibri"/>
                <a:cs typeface="Arial"/>
              </a:rPr>
              <a:t>in-person only, hands-on sessions</a:t>
            </a:r>
            <a:r>
              <a:rPr lang="en-US" sz="1800" dirty="0">
                <a:latin typeface="Calibri"/>
                <a:ea typeface="Calibri"/>
                <a:cs typeface="Arial"/>
              </a:rPr>
              <a:t> (laptop encouraged)</a:t>
            </a:r>
            <a:endParaRPr lang="en-US" dirty="0"/>
          </a:p>
          <a:p>
            <a:pPr lvl="1" algn="just"/>
            <a:r>
              <a:rPr lang="en-US" sz="1200" b="1" u="sng" dirty="0">
                <a:solidFill>
                  <a:srgbClr val="73000A"/>
                </a:solidFill>
                <a:ea typeface="+mn-lt"/>
                <a:cs typeface="+mn-lt"/>
                <a:hlinkClick r:id="rId3"/>
              </a:rPr>
              <a:t>APR 16 — Blackboard Day: Collaborative and Personalized Learning</a:t>
            </a:r>
            <a:br>
              <a:rPr lang="en-US" sz="1200" b="1" u="sng" dirty="0">
                <a:solidFill>
                  <a:srgbClr val="73000A"/>
                </a:solidFill>
                <a:ea typeface="+mn-lt"/>
                <a:cs typeface="+mn-lt"/>
                <a:hlinkClick r:id="rId3"/>
              </a:rPr>
            </a:br>
            <a:r>
              <a:rPr lang="en-US" sz="1200" b="1" u="sng" dirty="0">
                <a:solidFill>
                  <a:srgbClr val="73000A"/>
                </a:solidFill>
                <a:ea typeface="+mn-lt"/>
                <a:cs typeface="+mn-lt"/>
                <a:hlinkClick r:id="rId3"/>
              </a:rPr>
              <a:t>in Blackboard Learn UCV - In Person — 10:00 a.m. - 3:00 p.m.</a:t>
            </a:r>
            <a:endParaRPr lang="en-US" sz="1200" b="1" i="0" u="sng" dirty="0">
              <a:solidFill>
                <a:srgbClr val="73000A"/>
              </a:solidFill>
              <a:effectLst/>
              <a:latin typeface="Arial" panose="020B0604020202020204"/>
              <a:ea typeface="Calibri"/>
              <a:cs typeface="Arial"/>
            </a:endParaRPr>
          </a:p>
          <a:p>
            <a:pPr lvl="1" algn="just"/>
            <a:r>
              <a:rPr lang="en-US" sz="1200" b="1" u="sng" dirty="0">
                <a:solidFill>
                  <a:srgbClr val="73000A"/>
                </a:solidFill>
                <a:ea typeface="+mn-lt"/>
                <a:cs typeface="+mn-lt"/>
                <a:hlinkClick r:id="rId4"/>
              </a:rPr>
              <a:t>MAY 15 — Blackboard Day: Gradebook Management</a:t>
            </a:r>
            <a:br>
              <a:rPr lang="en-US" sz="1200" b="1" u="sng" dirty="0">
                <a:solidFill>
                  <a:srgbClr val="73000A"/>
                </a:solidFill>
                <a:ea typeface="+mn-lt"/>
                <a:cs typeface="+mn-lt"/>
                <a:hlinkClick r:id="rId4"/>
              </a:rPr>
            </a:br>
            <a:r>
              <a:rPr lang="en-US" sz="1200" b="1" u="sng" dirty="0">
                <a:solidFill>
                  <a:srgbClr val="73000A"/>
                </a:solidFill>
                <a:ea typeface="+mn-lt"/>
                <a:cs typeface="+mn-lt"/>
                <a:hlinkClick r:id="rId4"/>
              </a:rPr>
              <a:t>in Blackboard Learn Ultra Course View (UCV) - In Person</a:t>
            </a:r>
            <a:br>
              <a:rPr lang="en-US" sz="1200" b="1" u="sng" dirty="0">
                <a:solidFill>
                  <a:srgbClr val="73000A"/>
                </a:solidFill>
                <a:ea typeface="+mn-lt"/>
                <a:cs typeface="+mn-lt"/>
                <a:hlinkClick r:id="rId4"/>
              </a:rPr>
            </a:br>
            <a:r>
              <a:rPr lang="en-US" sz="1200" b="1" u="sng" dirty="0">
                <a:solidFill>
                  <a:srgbClr val="73000A"/>
                </a:solidFill>
                <a:ea typeface="+mn-lt"/>
                <a:cs typeface="+mn-lt"/>
                <a:hlinkClick r:id="rId4"/>
              </a:rPr>
              <a:t>— 10:00 a.m. - 3:00 p.m.</a:t>
            </a:r>
            <a:endParaRPr lang="en-US" sz="1200" b="1" u="sng" dirty="0">
              <a:solidFill>
                <a:srgbClr val="73000A"/>
              </a:solidFill>
              <a:latin typeface="Arial" panose="020B0604020202020204"/>
              <a:ea typeface="Calibri" panose="020F0502020204030204" pitchFamily="34" charset="0"/>
              <a:cs typeface="Arial"/>
            </a:endParaRPr>
          </a:p>
          <a:p>
            <a:pPr lvl="1" algn="just"/>
            <a:r>
              <a:rPr lang="en-US" sz="1200" b="1" u="sng" dirty="0">
                <a:solidFill>
                  <a:srgbClr val="73000A"/>
                </a:solidFill>
                <a:ea typeface="+mn-lt"/>
                <a:cs typeface="+mn-lt"/>
                <a:hlinkClick r:id="rId5"/>
              </a:rPr>
              <a:t>JUN 20 — Blackboard Day: Artificial Intelligence</a:t>
            </a:r>
            <a:br>
              <a:rPr lang="en-US" sz="1200" b="1" u="sng" dirty="0">
                <a:solidFill>
                  <a:srgbClr val="73000A"/>
                </a:solidFill>
                <a:ea typeface="+mn-lt"/>
                <a:cs typeface="+mn-lt"/>
                <a:hlinkClick r:id="rId5"/>
              </a:rPr>
            </a:br>
            <a:r>
              <a:rPr lang="en-US" sz="1200" b="1" u="sng" dirty="0">
                <a:solidFill>
                  <a:srgbClr val="73000A"/>
                </a:solidFill>
                <a:ea typeface="+mn-lt"/>
                <a:cs typeface="+mn-lt"/>
                <a:hlinkClick r:id="rId5"/>
              </a:rPr>
              <a:t>in Blackboard Learn Ultra Course View (UCV) - In Person</a:t>
            </a:r>
            <a:br>
              <a:rPr lang="en-US" sz="1200" b="1" u="sng" dirty="0">
                <a:solidFill>
                  <a:srgbClr val="73000A"/>
                </a:solidFill>
                <a:ea typeface="+mn-lt"/>
                <a:cs typeface="+mn-lt"/>
                <a:hlinkClick r:id="rId5"/>
              </a:rPr>
            </a:br>
            <a:r>
              <a:rPr lang="en-US" sz="1200" b="1" u="sng" dirty="0">
                <a:solidFill>
                  <a:srgbClr val="73000A"/>
                </a:solidFill>
                <a:ea typeface="+mn-lt"/>
                <a:cs typeface="+mn-lt"/>
                <a:hlinkClick r:id="rId5"/>
              </a:rPr>
              <a:t>— 10:00 a.m. - 3:00 p.m.</a:t>
            </a:r>
            <a:endParaRPr lang="en-US" sz="1200" b="1" u="sng" dirty="0">
              <a:solidFill>
                <a:srgbClr val="73000A"/>
              </a:solidFill>
              <a:latin typeface="Arial" panose="020B0604020202020204"/>
              <a:ea typeface="Calibri" panose="020F0502020204030204" pitchFamily="34" charset="0"/>
              <a:cs typeface="Arial"/>
            </a:endParaRPr>
          </a:p>
          <a:p>
            <a:pPr lvl="1" algn="just"/>
            <a:r>
              <a:rPr lang="en-US" sz="1200" b="1" u="sng" dirty="0">
                <a:solidFill>
                  <a:srgbClr val="73000A"/>
                </a:solidFill>
                <a:ea typeface="+mn-lt"/>
                <a:cs typeface="+mn-lt"/>
                <a:hlinkClick r:id="rId6"/>
              </a:rPr>
              <a:t>JUL 29 — Blackboard Day: Getting Started with Blackboard Learn</a:t>
            </a:r>
            <a:br>
              <a:rPr lang="en-US" sz="1200" b="1" u="sng" dirty="0">
                <a:solidFill>
                  <a:srgbClr val="73000A"/>
                </a:solidFill>
                <a:ea typeface="+mn-lt"/>
                <a:cs typeface="+mn-lt"/>
                <a:hlinkClick r:id="rId6"/>
              </a:rPr>
            </a:br>
            <a:r>
              <a:rPr lang="en-US" sz="1200" b="1" u="sng" dirty="0">
                <a:solidFill>
                  <a:srgbClr val="73000A"/>
                </a:solidFill>
                <a:ea typeface="+mn-lt"/>
                <a:cs typeface="+mn-lt"/>
                <a:hlinkClick r:id="rId6"/>
              </a:rPr>
              <a:t>Ultra Course View (UCV) - In Person — 10:00 a.m. - 3:00 p.m.</a:t>
            </a:r>
            <a:endParaRPr lang="en-US" sz="1200" b="1" u="sng" dirty="0">
              <a:solidFill>
                <a:srgbClr val="73000A"/>
              </a:solidFill>
              <a:ea typeface="+mn-lt"/>
              <a:cs typeface="+mn-lt"/>
            </a:endParaRPr>
          </a:p>
          <a:p>
            <a:pPr lvl="1" algn="just"/>
            <a:r>
              <a:rPr lang="en-US" sz="1200" b="1" u="sng" dirty="0">
                <a:solidFill>
                  <a:srgbClr val="73000A"/>
                </a:solidFill>
                <a:ea typeface="+mn-lt"/>
                <a:cs typeface="+mn-lt"/>
                <a:hlinkClick r:id="rId7"/>
              </a:rPr>
              <a:t>AUG 15 — Blackboard Day: Getting Started with Blackboard Learn</a:t>
            </a:r>
            <a:br>
              <a:rPr lang="en-US" sz="1200" b="1" u="sng" dirty="0">
                <a:solidFill>
                  <a:srgbClr val="73000A"/>
                </a:solidFill>
                <a:ea typeface="+mn-lt"/>
                <a:cs typeface="+mn-lt"/>
                <a:hlinkClick r:id="rId7"/>
              </a:rPr>
            </a:br>
            <a:r>
              <a:rPr lang="en-US" sz="1200" b="1" u="sng" dirty="0">
                <a:solidFill>
                  <a:srgbClr val="73000A"/>
                </a:solidFill>
                <a:ea typeface="+mn-lt"/>
                <a:cs typeface="+mn-lt"/>
                <a:hlinkClick r:id="rId7"/>
              </a:rPr>
              <a:t>Ultra Course View (UCV) - In Person — 10:00 a.m. - 3:00 p.m.</a:t>
            </a:r>
            <a:endParaRPr lang="en-US" sz="1200" b="1" u="sng" dirty="0">
              <a:solidFill>
                <a:srgbClr val="73000A"/>
              </a:solidFill>
              <a:latin typeface="Arial" panose="020B0604020202020204"/>
              <a:ea typeface="Calibri" panose="020F0502020204030204" pitchFamily="34" charset="0"/>
              <a:cs typeface="Arial"/>
            </a:endParaRPr>
          </a:p>
          <a:p>
            <a:pPr algn="just"/>
            <a:r>
              <a:rPr lang="en-US" sz="1800" b="1" dirty="0">
                <a:solidFill>
                  <a:srgbClr val="000000"/>
                </a:solidFill>
                <a:latin typeface="Calibri"/>
                <a:ea typeface="Calibri"/>
                <a:cs typeface="Calibri"/>
              </a:rPr>
              <a:t>UCV Training Offerings (virtual) - Spring 2024 </a:t>
            </a:r>
            <a:r>
              <a:rPr lang="en-US" sz="1800" dirty="0">
                <a:solidFill>
                  <a:srgbClr val="000000"/>
                </a:solidFill>
                <a:latin typeface="Calibri"/>
                <a:ea typeface="Calibri"/>
                <a:cs typeface="Calibri"/>
              </a:rPr>
              <a:t>(Summer/Fall 2024 dates – coming soon!)</a:t>
            </a:r>
          </a:p>
          <a:p>
            <a:pPr lvl="1" algn="just"/>
            <a:r>
              <a:rPr lang="en-US" sz="1800" dirty="0">
                <a:solidFill>
                  <a:srgbClr val="000000"/>
                </a:solidFill>
                <a:latin typeface="Calibri"/>
                <a:ea typeface="Calibri"/>
                <a:cs typeface="Calibri"/>
              </a:rPr>
              <a:t>Virtual Trainings and Open Q&amp;A Office Hours offered by </a:t>
            </a:r>
            <a:r>
              <a:rPr lang="en-US" sz="1800" dirty="0" err="1">
                <a:solidFill>
                  <a:srgbClr val="000000"/>
                </a:solidFill>
                <a:latin typeface="Calibri"/>
                <a:ea typeface="Calibri"/>
                <a:cs typeface="Calibri"/>
              </a:rPr>
              <a:t>eLS</a:t>
            </a:r>
            <a:r>
              <a:rPr lang="en-US" sz="1800" dirty="0">
                <a:solidFill>
                  <a:srgbClr val="000000"/>
                </a:solidFill>
                <a:latin typeface="Calibri"/>
                <a:ea typeface="Calibri"/>
                <a:cs typeface="Calibri"/>
              </a:rPr>
              <a:t> and Center for Teaching Excellence (CTE) – please register:</a:t>
            </a:r>
          </a:p>
          <a:p>
            <a:pPr lvl="2" algn="just"/>
            <a:r>
              <a:rPr lang="en-US" sz="1800" dirty="0">
                <a:solidFill>
                  <a:srgbClr val="000000"/>
                </a:solidFill>
                <a:latin typeface="Calibri"/>
                <a:ea typeface="Calibri" panose="020F0502020204030204" pitchFamily="34" charset="0"/>
                <a:cs typeface="Calibri"/>
                <a:hlinkClick r:id="rId8"/>
              </a:rPr>
              <a:t>https://sc.edu/about/offices_and_divisions/cte/events_calendar/blackboard_learn_ucv/index.php</a:t>
            </a:r>
            <a:endParaRPr lang="en-US" sz="1800" dirty="0">
              <a:solidFill>
                <a:srgbClr val="000000"/>
              </a:solidFill>
              <a:latin typeface="Calibri"/>
              <a:ea typeface="Calibri" panose="020F0502020204030204" pitchFamily="34" charset="0"/>
              <a:cs typeface="Calibri"/>
            </a:endParaRPr>
          </a:p>
          <a:p>
            <a:pPr algn="just"/>
            <a:r>
              <a:rPr lang="en-US" sz="1800" b="1" dirty="0">
                <a:solidFill>
                  <a:srgbClr val="000000"/>
                </a:solidFill>
                <a:latin typeface="Calibri"/>
                <a:cs typeface="Calibri"/>
              </a:rPr>
              <a:t>Other: Departmental Meetings, Trainings available</a:t>
            </a:r>
          </a:p>
          <a:p>
            <a:pPr lvl="1" algn="just"/>
            <a:endParaRPr lang="en-US" sz="1200" b="1" u="sng" dirty="0">
              <a:solidFill>
                <a:srgbClr val="73000A"/>
              </a:solidFill>
              <a:latin typeface="Arial" panose="020B0604020202020204"/>
              <a:ea typeface="Calibri" panose="020F0502020204030204" pitchFamily="34" charset="0"/>
              <a:cs typeface="Arial"/>
            </a:endParaRPr>
          </a:p>
          <a:p>
            <a:pPr lvl="1" algn="just"/>
            <a:endParaRPr lang="en-US" sz="1200" b="1" u="sng" dirty="0">
              <a:solidFill>
                <a:srgbClr val="73000A"/>
              </a:solidFill>
              <a:latin typeface="Arial" panose="020B0604020202020204"/>
              <a:ea typeface="Calibri" panose="020F0502020204030204" pitchFamily="34" charset="0"/>
              <a:cs typeface="Arial"/>
            </a:endParaRPr>
          </a:p>
          <a:p>
            <a:pPr lvl="1" algn="just"/>
            <a:endParaRPr lang="en-US" dirty="0">
              <a:latin typeface="Arial" panose="020B0604020202020204"/>
              <a:ea typeface="Calibri" panose="020F0502020204030204" pitchFamily="34" charset="0"/>
              <a:cs typeface="Arial"/>
            </a:endParaRPr>
          </a:p>
          <a:p>
            <a:pPr algn="just"/>
            <a:endParaRPr lang="en-US" sz="1800" kern="0" dirty="0">
              <a:latin typeface="Calibri" panose="020F0502020204030204" pitchFamily="34" charset="0"/>
              <a:ea typeface="Calibri" panose="020F0502020204030204" pitchFamily="34" charset="0"/>
              <a:cs typeface="Calibri" panose="020F0502020204030204" pitchFamily="34" charset="0"/>
            </a:endParaRPr>
          </a:p>
          <a:p>
            <a:pPr marL="914400" lvl="2" indent="0" fontAlgn="base">
              <a:buNone/>
            </a:pPr>
            <a:endParaRPr lang="en-US" sz="1800" dirty="0">
              <a:latin typeface="Calibri" panose="020F0502020204030204" pitchFamily="34" charset="0"/>
              <a:ea typeface="Calibri" panose="020F0502020204030204" pitchFamily="34" charset="0"/>
              <a:cs typeface="Calibri" panose="020F0502020204030204" pitchFamily="34" charset="0"/>
            </a:endParaRPr>
          </a:p>
          <a:p>
            <a:pPr lvl="2" algn="just"/>
            <a:endParaRPr lang="en-US" sz="1400" dirty="0">
              <a:latin typeface="Calibri"/>
              <a:ea typeface="Calibri"/>
              <a:cs typeface="Calibri"/>
            </a:endParaRPr>
          </a:p>
        </p:txBody>
      </p:sp>
    </p:spTree>
    <p:extLst>
      <p:ext uri="{BB962C8B-B14F-4D97-AF65-F5344CB8AC3E}">
        <p14:creationId xmlns:p14="http://schemas.microsoft.com/office/powerpoint/2010/main" val="38229042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33FBAD-F450-1448-A36A-72F6AB77EEC3}"/>
              </a:ext>
            </a:extLst>
          </p:cNvPr>
          <p:cNvSpPr>
            <a:spLocks noGrp="1"/>
          </p:cNvSpPr>
          <p:nvPr>
            <p:ph type="title"/>
          </p:nvPr>
        </p:nvSpPr>
        <p:spPr/>
        <p:txBody>
          <a:bodyPr/>
          <a:lstStyle/>
          <a:p>
            <a:pPr algn="ctr"/>
            <a:r>
              <a:rPr lang="en-US" dirty="0">
                <a:latin typeface="Impact"/>
              </a:rPr>
              <a:t>Zoom Implementation</a:t>
            </a:r>
            <a:endParaRPr lang="en-US" dirty="0"/>
          </a:p>
        </p:txBody>
      </p:sp>
      <p:sp>
        <p:nvSpPr>
          <p:cNvPr id="3" name="Content Placeholder 2">
            <a:extLst>
              <a:ext uri="{FF2B5EF4-FFF2-40B4-BE49-F238E27FC236}">
                <a16:creationId xmlns:a16="http://schemas.microsoft.com/office/drawing/2014/main" id="{A3FC7E89-62C2-B143-BEBA-CA6D34981BFF}"/>
              </a:ext>
            </a:extLst>
          </p:cNvPr>
          <p:cNvSpPr>
            <a:spLocks noGrp="1"/>
          </p:cNvSpPr>
          <p:nvPr>
            <p:ph idx="1"/>
          </p:nvPr>
        </p:nvSpPr>
        <p:spPr>
          <a:xfrm>
            <a:off x="838200" y="1310562"/>
            <a:ext cx="10515600" cy="4985557"/>
          </a:xfrm>
        </p:spPr>
        <p:txBody>
          <a:bodyPr vert="horz" lIns="91440" tIns="45720" rIns="91440" bIns="45720" rtlCol="0" anchor="t">
            <a:noAutofit/>
          </a:bodyPr>
          <a:lstStyle/>
          <a:p>
            <a:pPr marL="0" indent="0" fontAlgn="base">
              <a:buNone/>
            </a:pPr>
            <a:r>
              <a:rPr lang="en-US" sz="1800" b="1" dirty="0">
                <a:solidFill>
                  <a:srgbClr val="000000"/>
                </a:solidFill>
                <a:latin typeface="Calibri"/>
                <a:ea typeface="Calibri"/>
                <a:cs typeface="Calibri"/>
              </a:rPr>
              <a:t>Where are we at with implementing Zoom?</a:t>
            </a:r>
          </a:p>
          <a:p>
            <a:r>
              <a:rPr lang="en-US" sz="1800" dirty="0">
                <a:solidFill>
                  <a:srgbClr val="000000"/>
                </a:solidFill>
                <a:latin typeface="Calibri"/>
                <a:ea typeface="Calibri"/>
                <a:cs typeface="Calibri"/>
              </a:rPr>
              <a:t>Single Sign-On (CAS) – scheduled go live – Thurs 3/28</a:t>
            </a:r>
          </a:p>
          <a:p>
            <a:r>
              <a:rPr lang="en-US" sz="1800" dirty="0">
                <a:solidFill>
                  <a:srgbClr val="000000"/>
                </a:solidFill>
                <a:latin typeface="Calibri"/>
                <a:ea typeface="Calibri"/>
                <a:cs typeface="Calibri"/>
              </a:rPr>
              <a:t>Zoom Account Provisioning – in progress – Plan A – Provision all users</a:t>
            </a:r>
          </a:p>
          <a:p>
            <a:pPr lvl="1"/>
            <a:r>
              <a:rPr lang="en-US" sz="1400" dirty="0">
                <a:solidFill>
                  <a:srgbClr val="000000"/>
                </a:solidFill>
                <a:latin typeface="Calibri"/>
                <a:ea typeface="Calibri"/>
                <a:cs typeface="Calibri"/>
              </a:rPr>
              <a:t>Plan B</a:t>
            </a:r>
          </a:p>
          <a:p>
            <a:pPr lvl="2"/>
            <a:r>
              <a:rPr lang="en-US" sz="1000" dirty="0">
                <a:solidFill>
                  <a:srgbClr val="000000"/>
                </a:solidFill>
                <a:latin typeface="Calibri"/>
                <a:ea typeface="Calibri"/>
                <a:cs typeface="Calibri"/>
              </a:rPr>
              <a:t>Instructors teaching courses in Summer 2024 and Fall 2024 will be provisioned first</a:t>
            </a:r>
          </a:p>
          <a:p>
            <a:pPr lvl="1"/>
            <a:r>
              <a:rPr lang="en-US" sz="1400" dirty="0">
                <a:solidFill>
                  <a:srgbClr val="000000"/>
                </a:solidFill>
                <a:latin typeface="Calibri"/>
                <a:ea typeface="Calibri"/>
                <a:cs typeface="Calibri"/>
              </a:rPr>
              <a:t>Multiple Microsoft tenant users – work in progress with USC Teah team/Zoom</a:t>
            </a:r>
          </a:p>
          <a:p>
            <a:pPr lvl="1"/>
            <a:r>
              <a:rPr lang="en-US" sz="1400" dirty="0">
                <a:solidFill>
                  <a:srgbClr val="000000"/>
                </a:solidFill>
                <a:latin typeface="Calibri"/>
                <a:ea typeface="Calibri"/>
                <a:cs typeface="Calibri"/>
              </a:rPr>
              <a:t>All others to follow – non-academic users</a:t>
            </a:r>
            <a:endParaRPr lang="en-US" dirty="0"/>
          </a:p>
          <a:p>
            <a:r>
              <a:rPr lang="en-US" sz="1800" dirty="0">
                <a:solidFill>
                  <a:srgbClr val="000000"/>
                </a:solidFill>
                <a:latin typeface="Calibri"/>
                <a:ea typeface="Calibri"/>
                <a:cs typeface="Calibri"/>
              </a:rPr>
              <a:t>Zoom Account Consolidation – working with Zoom technical team – 2000+ accounts/users - more to come</a:t>
            </a:r>
          </a:p>
          <a:p>
            <a:r>
              <a:rPr lang="en-US" sz="1800" dirty="0">
                <a:solidFill>
                  <a:srgbClr val="000000"/>
                </a:solidFill>
                <a:latin typeface="Calibri"/>
                <a:ea typeface="Calibri"/>
                <a:cs typeface="Calibri"/>
              </a:rPr>
              <a:t>Zoom User Training: Coming soon! (April 11</a:t>
            </a:r>
            <a:r>
              <a:rPr lang="en-US" sz="1800" baseline="30000" dirty="0">
                <a:solidFill>
                  <a:srgbClr val="000000"/>
                </a:solidFill>
                <a:latin typeface="Calibri"/>
                <a:ea typeface="Calibri"/>
                <a:cs typeface="Calibri"/>
              </a:rPr>
              <a:t>th</a:t>
            </a:r>
            <a:r>
              <a:rPr lang="en-US" sz="1800" dirty="0">
                <a:solidFill>
                  <a:srgbClr val="000000"/>
                </a:solidFill>
                <a:latin typeface="Calibri"/>
                <a:ea typeface="Calibri"/>
                <a:cs typeface="Calibri"/>
              </a:rPr>
              <a:t> in Bb UCV 101 training)</a:t>
            </a:r>
          </a:p>
          <a:p>
            <a:pPr marL="0" indent="0">
              <a:buNone/>
            </a:pPr>
            <a:r>
              <a:rPr lang="en-US" sz="1800" b="1" dirty="0">
                <a:solidFill>
                  <a:srgbClr val="000000"/>
                </a:solidFill>
                <a:latin typeface="Calibri"/>
                <a:ea typeface="Calibri"/>
                <a:cs typeface="Calibri"/>
              </a:rPr>
              <a:t>When can we expect to see Zoom available in Blackboard?</a:t>
            </a:r>
            <a:endParaRPr lang="en-US" dirty="0">
              <a:cs typeface="Arial" panose="020B0604020202020204"/>
            </a:endParaRPr>
          </a:p>
          <a:p>
            <a:r>
              <a:rPr lang="en-US" sz="1800" b="1" dirty="0">
                <a:solidFill>
                  <a:srgbClr val="000000"/>
                </a:solidFill>
                <a:latin typeface="Calibri"/>
                <a:ea typeface="Calibri"/>
                <a:cs typeface="Calibri"/>
              </a:rPr>
              <a:t>Week of March 25th: </a:t>
            </a:r>
            <a:r>
              <a:rPr lang="en-US" sz="1800" dirty="0">
                <a:solidFill>
                  <a:srgbClr val="000000"/>
                </a:solidFill>
                <a:latin typeface="Calibri"/>
                <a:ea typeface="Calibri"/>
                <a:cs typeface="Calibri"/>
              </a:rPr>
              <a:t>Zoom Tool will be made available and </a:t>
            </a:r>
            <a:r>
              <a:rPr lang="en-US" sz="1800" b="1" i="1" u="sng" dirty="0">
                <a:solidFill>
                  <a:srgbClr val="000000"/>
                </a:solidFill>
                <a:latin typeface="Calibri"/>
                <a:ea typeface="Calibri"/>
                <a:cs typeface="Calibri"/>
              </a:rPr>
              <a:t>need to be added manually to a course by instructors</a:t>
            </a:r>
          </a:p>
          <a:p>
            <a:pPr lvl="1"/>
            <a:r>
              <a:rPr lang="en-US" sz="1600" dirty="0">
                <a:solidFill>
                  <a:srgbClr val="000000"/>
                </a:solidFill>
                <a:latin typeface="Calibri"/>
                <a:ea typeface="Calibri"/>
                <a:cs typeface="Calibri"/>
              </a:rPr>
              <a:t>Zoom will replace Collaborate in Summer 2024 courses and beyond</a:t>
            </a:r>
            <a:endParaRPr lang="en-US" sz="1600" b="1" dirty="0">
              <a:solidFill>
                <a:srgbClr val="000000"/>
              </a:solidFill>
              <a:latin typeface="Calibri"/>
              <a:ea typeface="Calibri"/>
              <a:cs typeface="Calibri"/>
            </a:endParaRPr>
          </a:p>
          <a:p>
            <a:pPr lvl="1"/>
            <a:r>
              <a:rPr lang="en-US" sz="1600" dirty="0">
                <a:solidFill>
                  <a:srgbClr val="000000"/>
                </a:solidFill>
                <a:latin typeface="Calibri"/>
                <a:ea typeface="Calibri"/>
                <a:cs typeface="Calibri"/>
              </a:rPr>
              <a:t>Zoom recordings stored in Panopto (configured to automatically save recordings here on the backend)</a:t>
            </a:r>
            <a:endParaRPr lang="en-US" sz="1600" dirty="0">
              <a:solidFill>
                <a:srgbClr val="000000"/>
              </a:solidFill>
              <a:effectLst/>
              <a:latin typeface="Calibri"/>
              <a:ea typeface="Calibri"/>
              <a:cs typeface="Calibri"/>
            </a:endParaRPr>
          </a:p>
          <a:p>
            <a:pPr lvl="1"/>
            <a:r>
              <a:rPr lang="en-US" sz="1600" dirty="0">
                <a:solidFill>
                  <a:srgbClr val="000000"/>
                </a:solidFill>
                <a:latin typeface="Calibri"/>
                <a:ea typeface="Calibri"/>
                <a:cs typeface="Calibri"/>
              </a:rPr>
              <a:t>Zoom – Original Course View: Course Tools – Zoom</a:t>
            </a:r>
          </a:p>
          <a:p>
            <a:pPr lvl="1"/>
            <a:r>
              <a:rPr lang="en-US" sz="1600" dirty="0">
                <a:solidFill>
                  <a:srgbClr val="000000"/>
                </a:solidFill>
                <a:latin typeface="Calibri"/>
                <a:ea typeface="Calibri"/>
                <a:cs typeface="Calibri"/>
              </a:rPr>
              <a:t>Zoom – Ultra Course View: Books &amp; Tools/Content Market</a:t>
            </a:r>
          </a:p>
          <a:p>
            <a:pPr marL="0" indent="0" algn="just">
              <a:buNone/>
            </a:pPr>
            <a:endParaRPr lang="en-US" sz="2000" b="0" i="0" kern="0" dirty="0">
              <a:solidFill>
                <a:srgbClr val="000000"/>
              </a:solidFill>
              <a:effectLst/>
              <a:latin typeface="Calibri" panose="020F0502020204030204" pitchFamily="34" charset="0"/>
              <a:ea typeface="Calibri"/>
              <a:cs typeface="Calibri"/>
            </a:endParaRPr>
          </a:p>
          <a:p>
            <a:pPr lvl="1" algn="just"/>
            <a:endParaRPr lang="en-US" sz="1400" kern="0" dirty="0">
              <a:latin typeface="Calibri" panose="020F0502020204030204" pitchFamily="34" charset="0"/>
              <a:ea typeface="Calibri" panose="020F0502020204030204" pitchFamily="34" charset="0"/>
              <a:cs typeface="Calibri" panose="020F0502020204030204" pitchFamily="34" charset="0"/>
            </a:endParaRPr>
          </a:p>
          <a:p>
            <a:pPr marL="914400" lvl="2" indent="0" fontAlgn="base">
              <a:buNone/>
            </a:pPr>
            <a:endParaRPr lang="en-US" sz="1800" dirty="0">
              <a:latin typeface="Calibri" panose="020F0502020204030204" pitchFamily="34" charset="0"/>
              <a:ea typeface="Calibri" panose="020F0502020204030204" pitchFamily="34" charset="0"/>
              <a:cs typeface="Calibri" panose="020F0502020204030204" pitchFamily="34" charset="0"/>
            </a:endParaRPr>
          </a:p>
          <a:p>
            <a:pPr lvl="2" algn="just"/>
            <a:endParaRPr lang="en-US" sz="1400" dirty="0">
              <a:latin typeface="Calibri"/>
              <a:ea typeface="Calibri"/>
              <a:cs typeface="Calibri"/>
            </a:endParaRPr>
          </a:p>
        </p:txBody>
      </p:sp>
    </p:spTree>
    <p:extLst>
      <p:ext uri="{BB962C8B-B14F-4D97-AF65-F5344CB8AC3E}">
        <p14:creationId xmlns:p14="http://schemas.microsoft.com/office/powerpoint/2010/main" val="31210019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B414391-70F9-D445-D69C-13C4B63B151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E254EC1-1362-D72D-FE52-CA12469C8E83}"/>
              </a:ext>
            </a:extLst>
          </p:cNvPr>
          <p:cNvSpPr>
            <a:spLocks noGrp="1"/>
          </p:cNvSpPr>
          <p:nvPr>
            <p:ph type="title"/>
          </p:nvPr>
        </p:nvSpPr>
        <p:spPr/>
        <p:txBody>
          <a:bodyPr/>
          <a:lstStyle/>
          <a:p>
            <a:pPr algn="ctr"/>
            <a:r>
              <a:rPr lang="en-US" dirty="0"/>
              <a:t>Title IV Attendance Mandate</a:t>
            </a:r>
          </a:p>
        </p:txBody>
      </p:sp>
      <p:sp>
        <p:nvSpPr>
          <p:cNvPr id="3" name="Content Placeholder 2">
            <a:extLst>
              <a:ext uri="{FF2B5EF4-FFF2-40B4-BE49-F238E27FC236}">
                <a16:creationId xmlns:a16="http://schemas.microsoft.com/office/drawing/2014/main" id="{ACBA19BC-9232-F933-BE77-7B7CF8DA379F}"/>
              </a:ext>
            </a:extLst>
          </p:cNvPr>
          <p:cNvSpPr>
            <a:spLocks noGrp="1"/>
          </p:cNvSpPr>
          <p:nvPr>
            <p:ph idx="1"/>
          </p:nvPr>
        </p:nvSpPr>
        <p:spPr>
          <a:xfrm>
            <a:off x="1085850" y="1558212"/>
            <a:ext cx="10267950" cy="4109257"/>
          </a:xfrm>
        </p:spPr>
        <p:txBody>
          <a:bodyPr vert="horz" lIns="91440" tIns="45720" rIns="91440" bIns="45720" rtlCol="0" anchor="t">
            <a:noAutofit/>
          </a:bodyPr>
          <a:lstStyle/>
          <a:p>
            <a:r>
              <a:rPr lang="en-US" sz="1400" b="1" kern="0" dirty="0">
                <a:solidFill>
                  <a:srgbClr val="000000"/>
                </a:solidFill>
                <a:latin typeface="Calibri"/>
                <a:ea typeface="Calibri"/>
                <a:cs typeface="Calibri"/>
              </a:rPr>
              <a:t>Student Attendance Quiz placed in default course templates in Blackboard</a:t>
            </a:r>
          </a:p>
          <a:p>
            <a:pPr lvl="1"/>
            <a:r>
              <a:rPr lang="en-US" sz="1200" kern="0" dirty="0">
                <a:solidFill>
                  <a:srgbClr val="000000"/>
                </a:solidFill>
                <a:latin typeface="Calibri"/>
                <a:ea typeface="Times New Roman" panose="02020603050405020304" pitchFamily="18" charset="0"/>
                <a:cs typeface="Calibri"/>
              </a:rPr>
              <a:t>No due date – Instructors have been asked NOT DELETE THIS content and to instruct students to take the quiz after the start date of the course and within the first 2 weeks</a:t>
            </a:r>
          </a:p>
          <a:p>
            <a:pPr lvl="1"/>
            <a:r>
              <a:rPr lang="en-US" sz="1200" kern="0" dirty="0">
                <a:solidFill>
                  <a:srgbClr val="000000"/>
                </a:solidFill>
                <a:latin typeface="Calibri"/>
                <a:ea typeface="Times New Roman" panose="02020603050405020304" pitchFamily="18" charset="0"/>
                <a:cs typeface="Calibri"/>
              </a:rPr>
              <a:t>0 point value test – will not count towards final grade</a:t>
            </a:r>
          </a:p>
          <a:p>
            <a:pPr lvl="1"/>
            <a:r>
              <a:rPr lang="en-US" sz="1200" kern="0" dirty="0">
                <a:solidFill>
                  <a:srgbClr val="000000"/>
                </a:solidFill>
                <a:latin typeface="Calibri"/>
                <a:ea typeface="Times New Roman" panose="02020603050405020304" pitchFamily="18" charset="0"/>
                <a:cs typeface="Calibri"/>
              </a:rPr>
              <a:t>No category – not in the test category so will not calculate into final grades but will appear in the gradebook to show complete or incomplete</a:t>
            </a:r>
          </a:p>
        </p:txBody>
      </p:sp>
      <p:pic>
        <p:nvPicPr>
          <p:cNvPr id="7" name="Picture 6" descr="A screenshot of a computer&#10;&#10;Description automatically generated">
            <a:extLst>
              <a:ext uri="{FF2B5EF4-FFF2-40B4-BE49-F238E27FC236}">
                <a16:creationId xmlns:a16="http://schemas.microsoft.com/office/drawing/2014/main" id="{1C2074D4-583E-A9C1-F85C-4DB98E8D523A}"/>
              </a:ext>
            </a:extLst>
          </p:cNvPr>
          <p:cNvPicPr>
            <a:picLocks noChangeAspect="1"/>
          </p:cNvPicPr>
          <p:nvPr/>
        </p:nvPicPr>
        <p:blipFill>
          <a:blip r:embed="rId3"/>
          <a:stretch>
            <a:fillRect/>
          </a:stretch>
        </p:blipFill>
        <p:spPr>
          <a:xfrm>
            <a:off x="298774" y="3057119"/>
            <a:ext cx="5616156" cy="2112041"/>
          </a:xfrm>
          <a:prstGeom prst="rect">
            <a:avLst/>
          </a:prstGeom>
          <a:ln w="19050">
            <a:solidFill>
              <a:schemeClr val="tx1"/>
            </a:solidFill>
          </a:ln>
        </p:spPr>
      </p:pic>
      <p:sp>
        <p:nvSpPr>
          <p:cNvPr id="8" name="Oval 7">
            <a:extLst>
              <a:ext uri="{FF2B5EF4-FFF2-40B4-BE49-F238E27FC236}">
                <a16:creationId xmlns:a16="http://schemas.microsoft.com/office/drawing/2014/main" id="{DCFD1B64-72AF-6165-E3BF-6BA95D9BA05C}"/>
              </a:ext>
            </a:extLst>
          </p:cNvPr>
          <p:cNvSpPr/>
          <p:nvPr/>
        </p:nvSpPr>
        <p:spPr>
          <a:xfrm>
            <a:off x="260292" y="3612840"/>
            <a:ext cx="914400" cy="362001"/>
          </a:xfrm>
          <a:prstGeom prst="ellipse">
            <a:avLst/>
          </a:pr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F3C4917F-DE71-684A-A716-341D1AAA945D}"/>
              </a:ext>
            </a:extLst>
          </p:cNvPr>
          <p:cNvPicPr>
            <a:picLocks noChangeAspect="1"/>
          </p:cNvPicPr>
          <p:nvPr/>
        </p:nvPicPr>
        <p:blipFill>
          <a:blip r:embed="rId4"/>
          <a:stretch>
            <a:fillRect/>
          </a:stretch>
        </p:blipFill>
        <p:spPr>
          <a:xfrm>
            <a:off x="5914930" y="3057119"/>
            <a:ext cx="6016778" cy="1895127"/>
          </a:xfrm>
          <a:prstGeom prst="rect">
            <a:avLst/>
          </a:prstGeom>
          <a:ln w="19050">
            <a:solidFill>
              <a:schemeClr val="tx1"/>
            </a:solidFill>
          </a:ln>
        </p:spPr>
      </p:pic>
      <p:sp>
        <p:nvSpPr>
          <p:cNvPr id="11" name="TextBox 10">
            <a:extLst>
              <a:ext uri="{FF2B5EF4-FFF2-40B4-BE49-F238E27FC236}">
                <a16:creationId xmlns:a16="http://schemas.microsoft.com/office/drawing/2014/main" id="{0C5CD77E-4311-E5A2-D970-F96C3AFABA1F}"/>
              </a:ext>
            </a:extLst>
          </p:cNvPr>
          <p:cNvSpPr txBox="1"/>
          <p:nvPr/>
        </p:nvSpPr>
        <p:spPr>
          <a:xfrm>
            <a:off x="1671118" y="2647697"/>
            <a:ext cx="3616105" cy="369332"/>
          </a:xfrm>
          <a:prstGeom prst="rect">
            <a:avLst/>
          </a:prstGeom>
          <a:noFill/>
        </p:spPr>
        <p:txBody>
          <a:bodyPr wrap="square" rtlCol="0">
            <a:spAutoFit/>
          </a:bodyPr>
          <a:lstStyle/>
          <a:p>
            <a:r>
              <a:rPr lang="en-US" dirty="0"/>
              <a:t>Original Course View</a:t>
            </a:r>
          </a:p>
        </p:txBody>
      </p:sp>
      <p:sp>
        <p:nvSpPr>
          <p:cNvPr id="12" name="TextBox 11">
            <a:extLst>
              <a:ext uri="{FF2B5EF4-FFF2-40B4-BE49-F238E27FC236}">
                <a16:creationId xmlns:a16="http://schemas.microsoft.com/office/drawing/2014/main" id="{5355C387-E6BB-8CFF-E5D4-CABEBC7C7596}"/>
              </a:ext>
            </a:extLst>
          </p:cNvPr>
          <p:cNvSpPr txBox="1"/>
          <p:nvPr/>
        </p:nvSpPr>
        <p:spPr>
          <a:xfrm>
            <a:off x="7220677" y="2686136"/>
            <a:ext cx="3616105" cy="369332"/>
          </a:xfrm>
          <a:prstGeom prst="rect">
            <a:avLst/>
          </a:prstGeom>
          <a:noFill/>
        </p:spPr>
        <p:txBody>
          <a:bodyPr wrap="square" rtlCol="0">
            <a:spAutoFit/>
          </a:bodyPr>
          <a:lstStyle/>
          <a:p>
            <a:r>
              <a:rPr lang="en-US" dirty="0"/>
              <a:t>Ultra Course View</a:t>
            </a:r>
          </a:p>
        </p:txBody>
      </p:sp>
      <p:sp>
        <p:nvSpPr>
          <p:cNvPr id="14" name="TextBox 13">
            <a:extLst>
              <a:ext uri="{FF2B5EF4-FFF2-40B4-BE49-F238E27FC236}">
                <a16:creationId xmlns:a16="http://schemas.microsoft.com/office/drawing/2014/main" id="{2BD9A1A6-8985-9553-78B3-8BBBB044A673}"/>
              </a:ext>
            </a:extLst>
          </p:cNvPr>
          <p:cNvSpPr txBox="1"/>
          <p:nvPr/>
        </p:nvSpPr>
        <p:spPr>
          <a:xfrm>
            <a:off x="3171071" y="5249596"/>
            <a:ext cx="6097508" cy="369332"/>
          </a:xfrm>
          <a:prstGeom prst="rect">
            <a:avLst/>
          </a:prstGeom>
          <a:noFill/>
        </p:spPr>
        <p:txBody>
          <a:bodyPr wrap="square">
            <a:spAutoFit/>
          </a:bodyPr>
          <a:lstStyle/>
          <a:p>
            <a:r>
              <a:rPr lang="en-US" sz="1800" b="1" kern="0" dirty="0">
                <a:solidFill>
                  <a:srgbClr val="000000"/>
                </a:solidFill>
                <a:latin typeface="Calibri"/>
                <a:ea typeface="Times New Roman" panose="02020603050405020304" pitchFamily="18" charset="0"/>
                <a:cs typeface="Calibri"/>
              </a:rPr>
              <a:t>For further questions and support- </a:t>
            </a:r>
            <a:r>
              <a:rPr lang="en-US" sz="1800" b="1" kern="0" dirty="0">
                <a:solidFill>
                  <a:srgbClr val="000000"/>
                </a:solidFill>
                <a:latin typeface="Calibri"/>
                <a:ea typeface="Times New Roman" panose="02020603050405020304" pitchFamily="18" charset="0"/>
                <a:cs typeface="Calibri"/>
                <a:hlinkClick r:id="rId5"/>
              </a:rPr>
              <a:t>sschelp@sc.edu</a:t>
            </a:r>
            <a:endParaRPr lang="en-US" sz="1800" b="1" kern="0" dirty="0">
              <a:solidFill>
                <a:srgbClr val="000000"/>
              </a:solidFill>
              <a:latin typeface="Calibri"/>
              <a:ea typeface="Times New Roman" panose="02020603050405020304" pitchFamily="18" charset="0"/>
              <a:cs typeface="Calibri"/>
            </a:endParaRPr>
          </a:p>
        </p:txBody>
      </p:sp>
    </p:spTree>
    <p:extLst>
      <p:ext uri="{BB962C8B-B14F-4D97-AF65-F5344CB8AC3E}">
        <p14:creationId xmlns:p14="http://schemas.microsoft.com/office/powerpoint/2010/main" val="27496163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B414391-70F9-D445-D69C-13C4B63B151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E254EC1-1362-D72D-FE52-CA12469C8E83}"/>
              </a:ext>
            </a:extLst>
          </p:cNvPr>
          <p:cNvSpPr>
            <a:spLocks noGrp="1"/>
          </p:cNvSpPr>
          <p:nvPr>
            <p:ph type="title"/>
          </p:nvPr>
        </p:nvSpPr>
        <p:spPr/>
        <p:txBody>
          <a:bodyPr/>
          <a:lstStyle/>
          <a:p>
            <a:pPr algn="ctr"/>
            <a:r>
              <a:rPr lang="en-US" dirty="0"/>
              <a:t>Sunset of Collaborate</a:t>
            </a:r>
          </a:p>
        </p:txBody>
      </p:sp>
      <p:sp>
        <p:nvSpPr>
          <p:cNvPr id="3" name="Content Placeholder 2">
            <a:extLst>
              <a:ext uri="{FF2B5EF4-FFF2-40B4-BE49-F238E27FC236}">
                <a16:creationId xmlns:a16="http://schemas.microsoft.com/office/drawing/2014/main" id="{ACBA19BC-9232-F933-BE77-7B7CF8DA379F}"/>
              </a:ext>
            </a:extLst>
          </p:cNvPr>
          <p:cNvSpPr>
            <a:spLocks noGrp="1"/>
          </p:cNvSpPr>
          <p:nvPr>
            <p:ph idx="1"/>
          </p:nvPr>
        </p:nvSpPr>
        <p:spPr>
          <a:xfrm>
            <a:off x="1085850" y="1558212"/>
            <a:ext cx="10267950" cy="4109257"/>
          </a:xfrm>
        </p:spPr>
        <p:txBody>
          <a:bodyPr vert="horz" lIns="91440" tIns="45720" rIns="91440" bIns="45720" rtlCol="0" anchor="t">
            <a:noAutofit/>
          </a:bodyPr>
          <a:lstStyle/>
          <a:p>
            <a:endParaRPr lang="en-US" sz="2400" b="1" kern="0" dirty="0">
              <a:solidFill>
                <a:srgbClr val="000000"/>
              </a:solidFill>
              <a:latin typeface="Calibri"/>
              <a:ea typeface="Calibri"/>
              <a:cs typeface="Calibri"/>
            </a:endParaRPr>
          </a:p>
          <a:p>
            <a:endParaRPr lang="en-US" sz="2400" b="1" kern="0" dirty="0">
              <a:solidFill>
                <a:srgbClr val="000000"/>
              </a:solidFill>
              <a:latin typeface="Calibri"/>
              <a:ea typeface="Calibri"/>
              <a:cs typeface="Calibri"/>
            </a:endParaRPr>
          </a:p>
          <a:p>
            <a:endParaRPr lang="en-US" sz="2400" b="1" kern="0" dirty="0">
              <a:solidFill>
                <a:srgbClr val="000000"/>
              </a:solidFill>
              <a:latin typeface="Calibri"/>
              <a:ea typeface="Calibri"/>
              <a:cs typeface="Calibri"/>
            </a:endParaRPr>
          </a:p>
          <a:p>
            <a:r>
              <a:rPr lang="en-US" sz="2400" b="1" kern="0" dirty="0">
                <a:solidFill>
                  <a:srgbClr val="000000"/>
                </a:solidFill>
                <a:latin typeface="Calibri"/>
                <a:ea typeface="Calibri"/>
                <a:cs typeface="Calibri"/>
              </a:rPr>
              <a:t>May 15th, 2024</a:t>
            </a:r>
            <a:r>
              <a:rPr lang="en-US" sz="1800" kern="0" dirty="0">
                <a:solidFill>
                  <a:srgbClr val="000000"/>
                </a:solidFill>
                <a:latin typeface="Calibri"/>
                <a:ea typeface="Calibri"/>
                <a:cs typeface="Calibri"/>
              </a:rPr>
              <a:t> - Collaborate will be made </a:t>
            </a:r>
            <a:r>
              <a:rPr lang="en-US" sz="1800" b="1" i="1" u="sng" kern="0" dirty="0">
                <a:solidFill>
                  <a:srgbClr val="000000"/>
                </a:solidFill>
                <a:latin typeface="Calibri"/>
                <a:ea typeface="Calibri"/>
                <a:cs typeface="Calibri"/>
              </a:rPr>
              <a:t>unavailable in Blackboard</a:t>
            </a:r>
            <a:endParaRPr lang="en-US" b="1" i="1" u="sng" dirty="0">
              <a:cs typeface="Arial"/>
            </a:endParaRPr>
          </a:p>
          <a:p>
            <a:pPr lvl="1"/>
            <a:r>
              <a:rPr lang="en-US" sz="1600" kern="0" dirty="0">
                <a:solidFill>
                  <a:srgbClr val="000000"/>
                </a:solidFill>
                <a:latin typeface="Calibri"/>
                <a:ea typeface="Calibri"/>
                <a:cs typeface="Calibri"/>
              </a:rPr>
              <a:t>Summer semester starts May 1st, 2024 (Small overlap with Collaborate and Zoom both being active)</a:t>
            </a:r>
          </a:p>
          <a:p>
            <a:pPr lvl="1"/>
            <a:r>
              <a:rPr lang="en-US" sz="1600" kern="0" dirty="0">
                <a:solidFill>
                  <a:srgbClr val="000000"/>
                </a:solidFill>
                <a:latin typeface="Calibri"/>
                <a:ea typeface="Calibri"/>
                <a:cs typeface="Calibri"/>
              </a:rPr>
              <a:t>Collaborate recordings from Spring 2024 will be archived</a:t>
            </a:r>
          </a:p>
          <a:p>
            <a:pPr lvl="1"/>
            <a:r>
              <a:rPr lang="en-US" sz="1600" kern="0" dirty="0">
                <a:solidFill>
                  <a:srgbClr val="000000"/>
                </a:solidFill>
                <a:latin typeface="Calibri"/>
                <a:ea typeface="Calibri"/>
                <a:cs typeface="Calibri"/>
              </a:rPr>
              <a:t>Collaborate recordings from August 2020 – May 2024 will be archived for ~1 year</a:t>
            </a:r>
            <a:endParaRPr lang="en-US" dirty="0"/>
          </a:p>
          <a:p>
            <a:pPr algn="just"/>
            <a:r>
              <a:rPr lang="en-US" sz="2000" kern="0" dirty="0">
                <a:solidFill>
                  <a:srgbClr val="000000"/>
                </a:solidFill>
                <a:latin typeface="Calibri"/>
                <a:ea typeface="Times New Roman" panose="02020603050405020304" pitchFamily="18" charset="0"/>
                <a:cs typeface="Calibri"/>
              </a:rPr>
              <a:t>Faculty</a:t>
            </a:r>
            <a:r>
              <a:rPr lang="en-US" sz="2000" kern="0" dirty="0">
                <a:solidFill>
                  <a:srgbClr val="000000"/>
                </a:solidFill>
                <a:effectLst/>
                <a:latin typeface="Calibri"/>
                <a:ea typeface="Times New Roman" panose="02020603050405020304" pitchFamily="18" charset="0"/>
                <a:cs typeface="Calibri"/>
              </a:rPr>
              <a:t> should start migrating ALL collaborate recordings</a:t>
            </a:r>
            <a:r>
              <a:rPr lang="en-US" sz="2000" kern="0" dirty="0">
                <a:solidFill>
                  <a:srgbClr val="000000"/>
                </a:solidFill>
                <a:latin typeface="Calibri"/>
                <a:ea typeface="Times New Roman" panose="02020603050405020304" pitchFamily="18" charset="0"/>
                <a:cs typeface="Calibri"/>
              </a:rPr>
              <a:t> </a:t>
            </a:r>
            <a:r>
              <a:rPr lang="en-US" sz="2000" kern="0" dirty="0">
                <a:solidFill>
                  <a:srgbClr val="000000"/>
                </a:solidFill>
                <a:effectLst/>
                <a:latin typeface="Calibri"/>
                <a:ea typeface="Times New Roman" panose="02020603050405020304" pitchFamily="18" charset="0"/>
                <a:cs typeface="Calibri"/>
              </a:rPr>
              <a:t>to Panopto</a:t>
            </a:r>
            <a:r>
              <a:rPr lang="en-US" sz="2000" kern="0" dirty="0">
                <a:solidFill>
                  <a:srgbClr val="000000"/>
                </a:solidFill>
                <a:latin typeface="Calibri"/>
                <a:ea typeface="Times New Roman" panose="02020603050405020304" pitchFamily="18" charset="0"/>
                <a:cs typeface="Calibri"/>
              </a:rPr>
              <a:t> NOW</a:t>
            </a:r>
            <a:endParaRPr lang="en-US" dirty="0"/>
          </a:p>
          <a:p>
            <a:pPr lvl="1" algn="just"/>
            <a:r>
              <a:rPr lang="en-US" sz="1600" kern="0" dirty="0">
                <a:solidFill>
                  <a:srgbClr val="000000"/>
                </a:solidFill>
                <a:latin typeface="Calibri"/>
                <a:ea typeface="Times New Roman" panose="02020603050405020304" pitchFamily="18" charset="0"/>
                <a:cs typeface="Calibri"/>
                <a:hlinkClick r:id="rId3"/>
              </a:rPr>
              <a:t>KB </a:t>
            </a:r>
            <a:r>
              <a:rPr lang="en-US" sz="1400" kern="0" dirty="0">
                <a:solidFill>
                  <a:srgbClr val="000000"/>
                </a:solidFill>
                <a:latin typeface="Calibri"/>
                <a:ea typeface="Times New Roman" panose="02020603050405020304" pitchFamily="18" charset="0"/>
                <a:cs typeface="Calibri"/>
                <a:hlinkClick r:id="rId3"/>
              </a:rPr>
              <a:t>Article</a:t>
            </a:r>
            <a:endParaRPr lang="en-US" sz="1400" kern="0" dirty="0">
              <a:solidFill>
                <a:srgbClr val="000000"/>
              </a:solidFill>
              <a:latin typeface="Calibri"/>
              <a:ea typeface="Times New Roman" panose="02020603050405020304" pitchFamily="18" charset="0"/>
              <a:cs typeface="Calibri"/>
            </a:endParaRPr>
          </a:p>
          <a:p>
            <a:pPr lvl="1" algn="just"/>
            <a:endParaRPr lang="en-US" sz="1400" kern="0" dirty="0">
              <a:solidFill>
                <a:srgbClr val="000000"/>
              </a:solidFill>
              <a:latin typeface="Times New Roman"/>
              <a:ea typeface="Calibri"/>
              <a:cs typeface="Calibri"/>
            </a:endParaRPr>
          </a:p>
          <a:p>
            <a:pPr algn="just"/>
            <a:endParaRPr lang="en-US" sz="1800" kern="0" dirty="0">
              <a:solidFill>
                <a:srgbClr val="000000"/>
              </a:solidFill>
              <a:latin typeface="Times New Roman"/>
              <a:ea typeface="Calibri" panose="020F0502020204030204" pitchFamily="34" charset="0"/>
              <a:cs typeface="Calibri" panose="020F0502020204030204" pitchFamily="34" charset="0"/>
            </a:endParaRPr>
          </a:p>
          <a:p>
            <a:pPr lvl="1" algn="just"/>
            <a:endParaRPr lang="en-US" sz="1400" kern="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marL="914400" lvl="2" indent="0" fontAlgn="base">
              <a:buNone/>
            </a:pPr>
            <a:endParaRPr lang="en-US" sz="18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lvl="2" algn="just"/>
            <a:endParaRPr lang="en-US" sz="1400" dirty="0">
              <a:solidFill>
                <a:srgbClr val="000000"/>
              </a:solidFill>
              <a:latin typeface="Calibri" panose="020F0502020204030204" pitchFamily="34" charset="0"/>
              <a:ea typeface="Calibri" panose="020F0502020204030204" pitchFamily="34" charset="0"/>
              <a:cs typeface="Calibri" panose="020F0502020204030204" pitchFamily="34" charset="0"/>
            </a:endParaRPr>
          </a:p>
        </p:txBody>
      </p:sp>
      <p:pic>
        <p:nvPicPr>
          <p:cNvPr id="9" name="Picture 8">
            <a:extLst>
              <a:ext uri="{FF2B5EF4-FFF2-40B4-BE49-F238E27FC236}">
                <a16:creationId xmlns:a16="http://schemas.microsoft.com/office/drawing/2014/main" id="{A1C2C705-4BB8-4366-5005-44379F686130}"/>
              </a:ext>
            </a:extLst>
          </p:cNvPr>
          <p:cNvPicPr>
            <a:picLocks noChangeAspect="1"/>
          </p:cNvPicPr>
          <p:nvPr/>
        </p:nvPicPr>
        <p:blipFill>
          <a:blip r:embed="rId4"/>
          <a:stretch>
            <a:fillRect/>
          </a:stretch>
        </p:blipFill>
        <p:spPr>
          <a:xfrm>
            <a:off x="4174998" y="1558212"/>
            <a:ext cx="3695700" cy="1123950"/>
          </a:xfrm>
          <a:prstGeom prst="rect">
            <a:avLst/>
          </a:prstGeom>
        </p:spPr>
      </p:pic>
    </p:spTree>
    <p:extLst>
      <p:ext uri="{BB962C8B-B14F-4D97-AF65-F5344CB8AC3E}">
        <p14:creationId xmlns:p14="http://schemas.microsoft.com/office/powerpoint/2010/main" val="14938437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5079A6-6287-B1A6-9551-1D5053BFAD1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6FB5120-5C57-7C14-1A86-FB53C121425A}"/>
              </a:ext>
            </a:extLst>
          </p:cNvPr>
          <p:cNvSpPr>
            <a:spLocks noGrp="1"/>
          </p:cNvSpPr>
          <p:nvPr>
            <p:ph type="title"/>
          </p:nvPr>
        </p:nvSpPr>
        <p:spPr>
          <a:xfrm>
            <a:off x="838200" y="365125"/>
            <a:ext cx="10515600" cy="1325563"/>
          </a:xfrm>
        </p:spPr>
        <p:txBody>
          <a:bodyPr anchor="ctr">
            <a:normAutofit/>
          </a:bodyPr>
          <a:lstStyle/>
          <a:p>
            <a:r>
              <a:rPr lang="en-US" dirty="0"/>
              <a:t>LMS Assessment Committee and survey</a:t>
            </a:r>
          </a:p>
        </p:txBody>
      </p:sp>
      <p:sp>
        <p:nvSpPr>
          <p:cNvPr id="3" name="Content Placeholder 2">
            <a:extLst>
              <a:ext uri="{FF2B5EF4-FFF2-40B4-BE49-F238E27FC236}">
                <a16:creationId xmlns:a16="http://schemas.microsoft.com/office/drawing/2014/main" id="{2125D061-BD8C-D729-7CA5-0DB1E75E00E1}"/>
              </a:ext>
            </a:extLst>
          </p:cNvPr>
          <p:cNvSpPr>
            <a:spLocks noGrp="1"/>
          </p:cNvSpPr>
          <p:nvPr>
            <p:ph sz="half" idx="1"/>
          </p:nvPr>
        </p:nvSpPr>
        <p:spPr>
          <a:xfrm>
            <a:off x="838200" y="1825625"/>
            <a:ext cx="5181600" cy="4043761"/>
          </a:xfrm>
        </p:spPr>
        <p:txBody>
          <a:bodyPr vert="horz" lIns="91440" tIns="45720" rIns="91440" bIns="45720" rtlCol="0">
            <a:normAutofit/>
          </a:bodyPr>
          <a:lstStyle/>
          <a:p>
            <a:pPr marL="457200" lvl="1" indent="0">
              <a:buNone/>
            </a:pPr>
            <a:r>
              <a:rPr lang="en-US" sz="1400" kern="0" dirty="0">
                <a:latin typeface="Calibri" panose="020F0502020204030204" pitchFamily="34" charset="0"/>
                <a:cs typeface="Calibri" panose="020F0502020204030204" pitchFamily="34" charset="0"/>
              </a:rPr>
              <a:t>The Provost and the Faculty Senate at USC Columbia initiated the charge for what is called the Learning Management System (LMS) Assessment Committee. We have been charged with evaluating the needs of Instructors, Staff, and Students here at the University to inform future decisions regarding our Learning Management System (LMS). </a:t>
            </a:r>
          </a:p>
          <a:p>
            <a:pPr marL="457200" lvl="1" indent="0">
              <a:buNone/>
            </a:pPr>
            <a:endParaRPr lang="en-US" sz="1400" kern="0" dirty="0">
              <a:latin typeface="Calibri" panose="020F0502020204030204" pitchFamily="34" charset="0"/>
              <a:cs typeface="Calibri" panose="020F0502020204030204" pitchFamily="34" charset="0"/>
            </a:endParaRPr>
          </a:p>
          <a:p>
            <a:pPr marL="457200" lvl="1" indent="0">
              <a:buNone/>
            </a:pPr>
            <a:r>
              <a:rPr lang="en-US" sz="1400" kern="0" dirty="0">
                <a:latin typeface="Calibri" panose="020F0502020204030204" pitchFamily="34" charset="0"/>
                <a:cs typeface="Calibri" panose="020F0502020204030204" pitchFamily="34" charset="0"/>
              </a:rPr>
              <a:t>Survey live on Wednesday, March 20</a:t>
            </a:r>
            <a:r>
              <a:rPr lang="en-US" sz="1400" kern="0" baseline="30000" dirty="0">
                <a:latin typeface="Calibri" panose="020F0502020204030204" pitchFamily="34" charset="0"/>
                <a:cs typeface="Calibri" panose="020F0502020204030204" pitchFamily="34" charset="0"/>
              </a:rPr>
              <a:t>th</a:t>
            </a:r>
            <a:r>
              <a:rPr lang="en-US" sz="1400" kern="0" dirty="0">
                <a:latin typeface="Calibri" panose="020F0502020204030204" pitchFamily="34" charset="0"/>
                <a:cs typeface="Calibri" panose="020F0502020204030204" pitchFamily="34" charset="0"/>
              </a:rPr>
              <a:t>: (further communications coming)</a:t>
            </a:r>
          </a:p>
          <a:p>
            <a:pPr marL="457200" lvl="1" indent="0">
              <a:buNone/>
            </a:pPr>
            <a:endParaRPr lang="en-US" sz="1400" kern="0" dirty="0">
              <a:latin typeface="Calibri" panose="020F0502020204030204" pitchFamily="34" charset="0"/>
              <a:cs typeface="Calibri" panose="020F0502020204030204" pitchFamily="34" charset="0"/>
            </a:endParaRPr>
          </a:p>
          <a:p>
            <a:pPr marL="457200" lvl="1" indent="0">
              <a:buNone/>
            </a:pPr>
            <a:r>
              <a:rPr lang="en-US" sz="1400" kern="0" dirty="0">
                <a:latin typeface="Calibri" panose="020F0502020204030204" pitchFamily="34" charset="0"/>
                <a:cs typeface="Calibri" panose="020F0502020204030204" pitchFamily="34" charset="0"/>
              </a:rPr>
              <a:t>Located here: </a:t>
            </a:r>
            <a:r>
              <a:rPr lang="en-US" sz="1500" kern="0" dirty="0">
                <a:hlinkClick r:id="rId3"/>
              </a:rPr>
              <a:t>https://go.sc.edu/ultra</a:t>
            </a:r>
            <a:r>
              <a:rPr lang="en-US" sz="1500" kern="0" dirty="0"/>
              <a:t> - </a:t>
            </a:r>
            <a:r>
              <a:rPr lang="en-US" sz="1500" b="1" i="0" u="sng" dirty="0">
                <a:effectLst/>
                <a:hlinkClick r:id="rId4"/>
              </a:rPr>
              <a:t>LMS Assessment Survey</a:t>
            </a:r>
            <a:endParaRPr lang="en-US" sz="1500" u="sng" dirty="0"/>
          </a:p>
          <a:p>
            <a:pPr marL="457200" lvl="1" indent="0">
              <a:buNone/>
            </a:pPr>
            <a:endParaRPr lang="en-US" sz="1500" kern="0" dirty="0"/>
          </a:p>
          <a:p>
            <a:endParaRPr lang="en-US" sz="1500" kern="0" dirty="0"/>
          </a:p>
          <a:p>
            <a:pPr lvl="1"/>
            <a:endParaRPr lang="en-US" sz="1500" kern="0" dirty="0"/>
          </a:p>
          <a:p>
            <a:pPr marL="914400" lvl="2" indent="0" fontAlgn="base">
              <a:buNone/>
            </a:pPr>
            <a:endParaRPr lang="en-US" sz="1500" dirty="0"/>
          </a:p>
          <a:p>
            <a:pPr lvl="2"/>
            <a:endParaRPr lang="en-US" sz="1500" dirty="0"/>
          </a:p>
        </p:txBody>
      </p:sp>
      <p:pic>
        <p:nvPicPr>
          <p:cNvPr id="5" name="Picture 4">
            <a:extLst>
              <a:ext uri="{FF2B5EF4-FFF2-40B4-BE49-F238E27FC236}">
                <a16:creationId xmlns:a16="http://schemas.microsoft.com/office/drawing/2014/main" id="{E68F6A36-9FA0-0B39-75EC-2BE0543BC1AF}"/>
              </a:ext>
            </a:extLst>
          </p:cNvPr>
          <p:cNvPicPr>
            <a:picLocks noChangeAspect="1"/>
          </p:cNvPicPr>
          <p:nvPr/>
        </p:nvPicPr>
        <p:blipFill>
          <a:blip r:embed="rId5"/>
          <a:stretch>
            <a:fillRect/>
          </a:stretch>
        </p:blipFill>
        <p:spPr>
          <a:xfrm>
            <a:off x="6172202" y="1825625"/>
            <a:ext cx="5181600" cy="2927603"/>
          </a:xfrm>
          <a:prstGeom prst="rect">
            <a:avLst/>
          </a:prstGeom>
          <a:noFill/>
        </p:spPr>
      </p:pic>
    </p:spTree>
    <p:extLst>
      <p:ext uri="{BB962C8B-B14F-4D97-AF65-F5344CB8AC3E}">
        <p14:creationId xmlns:p14="http://schemas.microsoft.com/office/powerpoint/2010/main" val="28003865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33FBAD-F450-1448-A36A-72F6AB77EEC3}"/>
              </a:ext>
            </a:extLst>
          </p:cNvPr>
          <p:cNvSpPr>
            <a:spLocks noGrp="1"/>
          </p:cNvSpPr>
          <p:nvPr>
            <p:ph type="title"/>
          </p:nvPr>
        </p:nvSpPr>
        <p:spPr/>
        <p:txBody>
          <a:bodyPr/>
          <a:lstStyle/>
          <a:p>
            <a:pPr algn="ctr"/>
            <a:r>
              <a:rPr lang="en-US" dirty="0">
                <a:latin typeface="Impact"/>
              </a:rPr>
              <a:t>USC UCV Resources for faculty</a:t>
            </a:r>
          </a:p>
        </p:txBody>
      </p:sp>
      <p:sp>
        <p:nvSpPr>
          <p:cNvPr id="3" name="Content Placeholder 2">
            <a:extLst>
              <a:ext uri="{FF2B5EF4-FFF2-40B4-BE49-F238E27FC236}">
                <a16:creationId xmlns:a16="http://schemas.microsoft.com/office/drawing/2014/main" id="{A3FC7E89-62C2-B143-BEBA-CA6D34981BFF}"/>
              </a:ext>
            </a:extLst>
          </p:cNvPr>
          <p:cNvSpPr>
            <a:spLocks noGrp="1"/>
          </p:cNvSpPr>
          <p:nvPr>
            <p:ph idx="1"/>
          </p:nvPr>
        </p:nvSpPr>
        <p:spPr>
          <a:xfrm>
            <a:off x="838200" y="1558212"/>
            <a:ext cx="10515600" cy="4130005"/>
          </a:xfrm>
        </p:spPr>
        <p:txBody>
          <a:bodyPr vert="horz" lIns="91440" tIns="45720" rIns="91440" bIns="45720" rtlCol="0" anchor="t">
            <a:noAutofit/>
          </a:bodyPr>
          <a:lstStyle/>
          <a:p>
            <a:pPr algn="just"/>
            <a:r>
              <a:rPr lang="en-US" sz="1800" kern="0" dirty="0">
                <a:solidFill>
                  <a:srgbClr val="000000"/>
                </a:solidFill>
                <a:effectLst/>
                <a:latin typeface="Calibri"/>
                <a:ea typeface="Times New Roman" panose="02020603050405020304" pitchFamily="18" charset="0"/>
                <a:cs typeface="Calibri"/>
              </a:rPr>
              <a:t>Columbia Office of the Provost Website – Transitioning to Blackboard Learn Ultra – </a:t>
            </a:r>
            <a:r>
              <a:rPr lang="en-US" sz="1800" kern="0" dirty="0">
                <a:solidFill>
                  <a:srgbClr val="000000"/>
                </a:solidFill>
                <a:effectLst/>
                <a:latin typeface="Calibri"/>
                <a:ea typeface="Times New Roman" panose="02020603050405020304" pitchFamily="18" charset="0"/>
                <a:cs typeface="Calibri"/>
                <a:hlinkClick r:id="rId3"/>
              </a:rPr>
              <a:t>http://go.sc.edu/ultra</a:t>
            </a:r>
            <a:r>
              <a:rPr lang="en-US" sz="1800" kern="0" dirty="0">
                <a:solidFill>
                  <a:srgbClr val="000000"/>
                </a:solidFill>
                <a:effectLst/>
                <a:latin typeface="Calibri"/>
                <a:ea typeface="Times New Roman" panose="02020603050405020304" pitchFamily="18" charset="0"/>
                <a:cs typeface="Calibri"/>
              </a:rPr>
              <a:t> </a:t>
            </a:r>
          </a:p>
          <a:p>
            <a:pPr algn="just"/>
            <a:r>
              <a:rPr lang="en-US" sz="1800" kern="0" dirty="0">
                <a:solidFill>
                  <a:srgbClr val="000000"/>
                </a:solidFill>
                <a:effectLst/>
                <a:latin typeface="Calibri"/>
                <a:ea typeface="Times New Roman" panose="02020603050405020304" pitchFamily="18" charset="0"/>
                <a:cs typeface="Calibri"/>
              </a:rPr>
              <a:t>Blackboard Learn Ultra Resources – CTE Website -  </a:t>
            </a:r>
            <a:r>
              <a:rPr lang="en-US" sz="1800" kern="0" dirty="0">
                <a:solidFill>
                  <a:srgbClr val="000000"/>
                </a:solidFill>
                <a:effectLst/>
                <a:latin typeface="Calibri"/>
                <a:ea typeface="Times New Roman" panose="02020603050405020304" pitchFamily="18" charset="0"/>
                <a:cs typeface="Calibri"/>
                <a:hlinkClick r:id="rId4"/>
              </a:rPr>
              <a:t>http://go.sc.edu/ultraresources</a:t>
            </a:r>
            <a:r>
              <a:rPr lang="en-US" sz="1800" kern="0" dirty="0">
                <a:solidFill>
                  <a:srgbClr val="000000"/>
                </a:solidFill>
                <a:effectLst/>
                <a:latin typeface="Calibri"/>
                <a:ea typeface="Times New Roman" panose="02020603050405020304" pitchFamily="18" charset="0"/>
                <a:cs typeface="Calibri"/>
              </a:rPr>
              <a:t> </a:t>
            </a:r>
            <a:endParaRPr lang="en-US" sz="1800" dirty="0">
              <a:latin typeface="Calibri"/>
              <a:cs typeface="Calibri"/>
            </a:endParaRPr>
          </a:p>
          <a:p>
            <a:pPr algn="just"/>
            <a:r>
              <a:rPr lang="en-US" sz="1800" dirty="0">
                <a:latin typeface="Calibri"/>
                <a:cs typeface="Calibri"/>
              </a:rPr>
              <a:t>Small group trainings and consultations by request from </a:t>
            </a:r>
            <a:r>
              <a:rPr lang="en-US" sz="1800" dirty="0" err="1">
                <a:latin typeface="Calibri"/>
                <a:cs typeface="Calibri"/>
              </a:rPr>
              <a:t>eLS</a:t>
            </a:r>
            <a:r>
              <a:rPr lang="en-US" sz="1800" dirty="0">
                <a:latin typeface="Calibri"/>
                <a:cs typeface="Calibri"/>
              </a:rPr>
              <a:t> and CTE</a:t>
            </a:r>
            <a:endParaRPr lang="en-US" sz="1800" dirty="0">
              <a:latin typeface="Calibri"/>
              <a:ea typeface="Calibri"/>
              <a:cs typeface="Calibri"/>
            </a:endParaRPr>
          </a:p>
          <a:p>
            <a:pPr lvl="2" fontAlgn="base"/>
            <a:r>
              <a:rPr lang="en-US" sz="1800" b="0" i="0" u="sng" strike="noStrike" dirty="0">
                <a:solidFill>
                  <a:srgbClr val="0563C1"/>
                </a:solidFill>
                <a:effectLst/>
                <a:latin typeface="Calibri" panose="020F0502020204030204" pitchFamily="34" charset="0"/>
                <a:hlinkClick r:id="rId5"/>
              </a:rPr>
              <a:t>Meet with an Instructional Designer at Center for Teaching Excellence (CTE)</a:t>
            </a:r>
            <a:r>
              <a:rPr lang="en-US" sz="1800" b="0" i="0" dirty="0">
                <a:solidFill>
                  <a:srgbClr val="000000"/>
                </a:solidFill>
                <a:effectLst/>
                <a:latin typeface="Calibri" panose="020F0502020204030204" pitchFamily="34" charset="0"/>
              </a:rPr>
              <a:t> </a:t>
            </a:r>
          </a:p>
          <a:p>
            <a:pPr lvl="2" fontAlgn="base"/>
            <a:r>
              <a:rPr lang="en-US" sz="1800" b="0" i="0" u="sng" strike="noStrike" dirty="0">
                <a:solidFill>
                  <a:srgbClr val="0563C1"/>
                </a:solidFill>
                <a:effectLst/>
                <a:latin typeface="Calibri" panose="020F0502020204030204" pitchFamily="34" charset="0"/>
                <a:hlinkClick r:id="rId6"/>
              </a:rPr>
              <a:t>Consult with a Blackboard Admin with eLearning Services</a:t>
            </a:r>
            <a:r>
              <a:rPr lang="en-US" sz="1800" b="0" i="0" dirty="0">
                <a:solidFill>
                  <a:srgbClr val="000000"/>
                </a:solidFill>
                <a:effectLst/>
                <a:latin typeface="Calibri" panose="020F0502020204030204" pitchFamily="34" charset="0"/>
              </a:rPr>
              <a:t> </a:t>
            </a:r>
          </a:p>
          <a:p>
            <a:pPr fontAlgn="base"/>
            <a:r>
              <a:rPr lang="en-US" sz="1800" kern="0" dirty="0">
                <a:solidFill>
                  <a:srgbClr val="000000"/>
                </a:solidFill>
                <a:latin typeface="Calibri"/>
                <a:cs typeface="Calibri"/>
                <a:hlinkClick r:id="rId7"/>
              </a:rPr>
              <a:t>UCV Decision Tree </a:t>
            </a:r>
            <a:r>
              <a:rPr lang="en-US" sz="1800" kern="0" dirty="0">
                <a:solidFill>
                  <a:srgbClr val="000000"/>
                </a:solidFill>
                <a:latin typeface="Calibri"/>
                <a:cs typeface="Calibri"/>
              </a:rPr>
              <a:t>– get thinking about which conversion option will work best for you!</a:t>
            </a:r>
          </a:p>
          <a:p>
            <a:pPr fontAlgn="base"/>
            <a:r>
              <a:rPr lang="en-US" sz="1800" kern="0" dirty="0">
                <a:solidFill>
                  <a:srgbClr val="000000"/>
                </a:solidFill>
                <a:latin typeface="Calibri"/>
                <a:cs typeface="Calibri"/>
                <a:hlinkClick r:id="rId8"/>
              </a:rPr>
              <a:t>UCV Conversion Video </a:t>
            </a:r>
            <a:r>
              <a:rPr lang="en-US" sz="1800" kern="0" dirty="0">
                <a:solidFill>
                  <a:srgbClr val="000000"/>
                </a:solidFill>
                <a:latin typeface="Calibri"/>
                <a:cs typeface="Calibri"/>
              </a:rPr>
              <a:t>- demonstrates the steps of the conversion process.</a:t>
            </a:r>
          </a:p>
          <a:p>
            <a:r>
              <a:rPr lang="en-US" sz="1800" kern="0" dirty="0">
                <a:solidFill>
                  <a:srgbClr val="000000"/>
                </a:solidFill>
                <a:latin typeface="Calibri"/>
                <a:cs typeface="Calibri"/>
                <a:hlinkClick r:id="rId9"/>
              </a:rPr>
              <a:t>Post Conversion Checklist</a:t>
            </a:r>
            <a:r>
              <a:rPr lang="en-US" sz="1800" kern="0" dirty="0">
                <a:solidFill>
                  <a:srgbClr val="000000"/>
                </a:solidFill>
                <a:latin typeface="Calibri"/>
                <a:cs typeface="Calibri"/>
              </a:rPr>
              <a:t> - ensure your course is fully prepared for teaching in the UCV environment</a:t>
            </a:r>
          </a:p>
          <a:p>
            <a:pPr fontAlgn="base"/>
            <a:r>
              <a:rPr lang="en-US" sz="1800" kern="0" dirty="0">
                <a:solidFill>
                  <a:srgbClr val="000000"/>
                </a:solidFill>
                <a:latin typeface="Calibri"/>
                <a:cs typeface="Calibri"/>
                <a:hlinkClick r:id="rId7">
                  <a:extLst>
                    <a:ext uri="{A12FA001-AC4F-418D-AE19-62706E023703}">
                      <ahyp:hlinkClr xmlns:ahyp="http://schemas.microsoft.com/office/drawing/2018/hyperlinkcolor" val="tx"/>
                    </a:ext>
                  </a:extLst>
                </a:hlinkClick>
              </a:rPr>
              <a:t>CTE Template </a:t>
            </a:r>
            <a:r>
              <a:rPr lang="en-US" sz="1800" kern="0" dirty="0">
                <a:solidFill>
                  <a:srgbClr val="000000"/>
                </a:solidFill>
                <a:latin typeface="Calibri"/>
                <a:cs typeface="Calibri"/>
              </a:rPr>
              <a:t>- import into your Ultra sandbox and/or your existing Ultra course. </a:t>
            </a:r>
          </a:p>
          <a:p>
            <a:pPr marL="914400" lvl="2" indent="0" fontAlgn="base">
              <a:buNone/>
            </a:pPr>
            <a:endParaRPr lang="en-US" sz="1800" b="0" i="0" dirty="0">
              <a:solidFill>
                <a:srgbClr val="000000"/>
              </a:solidFill>
              <a:effectLst/>
              <a:latin typeface="Calibri" panose="020F0502020204030204" pitchFamily="34" charset="0"/>
            </a:endParaRPr>
          </a:p>
          <a:p>
            <a:pPr lvl="2" algn="just"/>
            <a:endParaRPr lang="en-US" sz="1400" dirty="0">
              <a:latin typeface="Calibri"/>
              <a:cs typeface="Calibri"/>
            </a:endParaRPr>
          </a:p>
        </p:txBody>
      </p:sp>
    </p:spTree>
    <p:extLst>
      <p:ext uri="{BB962C8B-B14F-4D97-AF65-F5344CB8AC3E}">
        <p14:creationId xmlns:p14="http://schemas.microsoft.com/office/powerpoint/2010/main" val="22125814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614FC6-FE3D-7B45-84BE-3C726AB1D86B}"/>
              </a:ext>
            </a:extLst>
          </p:cNvPr>
          <p:cNvSpPr>
            <a:spLocks noGrp="1"/>
          </p:cNvSpPr>
          <p:nvPr>
            <p:ph type="title"/>
          </p:nvPr>
        </p:nvSpPr>
        <p:spPr>
          <a:xfrm>
            <a:off x="838200" y="1105372"/>
            <a:ext cx="10515600" cy="1656784"/>
          </a:xfrm>
        </p:spPr>
        <p:txBody>
          <a:bodyPr/>
          <a:lstStyle/>
          <a:p>
            <a:r>
              <a:rPr lang="en-US"/>
              <a:t>Thank You!</a:t>
            </a:r>
          </a:p>
        </p:txBody>
      </p:sp>
      <p:sp>
        <p:nvSpPr>
          <p:cNvPr id="3" name="Text Placeholder 2">
            <a:extLst>
              <a:ext uri="{FF2B5EF4-FFF2-40B4-BE49-F238E27FC236}">
                <a16:creationId xmlns:a16="http://schemas.microsoft.com/office/drawing/2014/main" id="{83A473F4-C73D-8C4A-8929-A707A37594D9}"/>
              </a:ext>
            </a:extLst>
          </p:cNvPr>
          <p:cNvSpPr>
            <a:spLocks noGrp="1"/>
          </p:cNvSpPr>
          <p:nvPr>
            <p:ph type="body" idx="1"/>
          </p:nvPr>
        </p:nvSpPr>
        <p:spPr>
          <a:xfrm>
            <a:off x="1738265" y="2534024"/>
            <a:ext cx="6147303" cy="1789951"/>
          </a:xfrm>
        </p:spPr>
        <p:txBody>
          <a:bodyPr>
            <a:normAutofit/>
          </a:bodyPr>
          <a:lstStyle/>
          <a:p>
            <a:r>
              <a:rPr lang="en-US" sz="2000"/>
              <a:t>			Rhiannon Mayer</a:t>
            </a:r>
          </a:p>
          <a:p>
            <a:r>
              <a:rPr lang="en-US" sz="1600"/>
              <a:t>			Director of eLearning Services</a:t>
            </a:r>
          </a:p>
          <a:p>
            <a:r>
              <a:rPr lang="en-US" sz="1600"/>
              <a:t>			Division of Information Technology</a:t>
            </a:r>
          </a:p>
          <a:p>
            <a:r>
              <a:rPr lang="en-US" sz="1600"/>
              <a:t>			rmayer@mailbox.sc.edu</a:t>
            </a:r>
          </a:p>
        </p:txBody>
      </p:sp>
    </p:spTree>
    <p:extLst>
      <p:ext uri="{BB962C8B-B14F-4D97-AF65-F5344CB8AC3E}">
        <p14:creationId xmlns:p14="http://schemas.microsoft.com/office/powerpoint/2010/main" val="3387642774"/>
      </p:ext>
    </p:extLst>
  </p:cSld>
  <p:clrMapOvr>
    <a:masterClrMapping/>
  </p:clrMapOvr>
</p:sld>
</file>

<file path=ppt/theme/theme1.xml><?xml version="1.0" encoding="utf-8"?>
<a:theme xmlns:a="http://schemas.openxmlformats.org/drawingml/2006/main" name="UofSC Simple Theme">
  <a:themeElements>
    <a:clrScheme name="Custom 1">
      <a:dk1>
        <a:srgbClr val="000000"/>
      </a:dk1>
      <a:lt1>
        <a:srgbClr val="FFFFFF"/>
      </a:lt1>
      <a:dk2>
        <a:srgbClr val="73000A"/>
      </a:dk2>
      <a:lt2>
        <a:srgbClr val="E7E6E6"/>
      </a:lt2>
      <a:accent1>
        <a:srgbClr val="0D3841"/>
      </a:accent1>
      <a:accent2>
        <a:srgbClr val="E23B38"/>
      </a:accent2>
      <a:accent3>
        <a:srgbClr val="759005"/>
      </a:accent3>
      <a:accent4>
        <a:srgbClr val="FFF89E"/>
      </a:accent4>
      <a:accent5>
        <a:srgbClr val="3277B6"/>
      </a:accent5>
      <a:accent6>
        <a:srgbClr val="C1D832"/>
      </a:accent6>
      <a:hlink>
        <a:srgbClr val="73000A"/>
      </a:hlink>
      <a:folHlink>
        <a:srgbClr val="E23B38"/>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1258CAB0-DDDD-8E42-8715-79BD1402BECB}" vid="{EC9F5A20-6D19-7048-A333-7BEF17D9B23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9ffa3cca-3d6a-4f76-9cd7-3ef3d04c88f3" xsi:nil="true"/>
    <lcf76f155ced4ddcb4097134ff3c332f xmlns="def88346-35dd-4247-a0e5-07e700145ebe">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A0E26ACFAE9F554CBEDCDB2D0078B80D" ma:contentTypeVersion="14" ma:contentTypeDescription="Create a new document." ma:contentTypeScope="" ma:versionID="7fc0558d0a968cb70c64e3a6606651db">
  <xsd:schema xmlns:xsd="http://www.w3.org/2001/XMLSchema" xmlns:xs="http://www.w3.org/2001/XMLSchema" xmlns:p="http://schemas.microsoft.com/office/2006/metadata/properties" xmlns:ns2="def88346-35dd-4247-a0e5-07e700145ebe" xmlns:ns3="9ffa3cca-3d6a-4f76-9cd7-3ef3d04c88f3" targetNamespace="http://schemas.microsoft.com/office/2006/metadata/properties" ma:root="true" ma:fieldsID="c811958764a5949446a0b032f6aa7a2c" ns2:_="" ns3:_="">
    <xsd:import namespace="def88346-35dd-4247-a0e5-07e700145ebe"/>
    <xsd:import namespace="9ffa3cca-3d6a-4f76-9cd7-3ef3d04c88f3"/>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3:SharedWithUsers" minOccurs="0"/>
                <xsd:element ref="ns3:SharedWithDetail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ef88346-35dd-4247-a0e5-07e700145eb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lcf76f155ced4ddcb4097134ff3c332f" ma:index="12" nillable="true" ma:taxonomy="true" ma:internalName="lcf76f155ced4ddcb4097134ff3c332f" ma:taxonomyFieldName="MediaServiceImageTags" ma:displayName="Image Tags" ma:readOnly="false" ma:fieldId="{5cf76f15-5ced-4ddc-b409-7134ff3c332f}" ma:taxonomyMulti="true" ma:sspId="00eb1200-ba6e-4cde-9974-9e593fd12a02" ma:termSetId="09814cd3-568e-fe90-9814-8d621ff8fb84" ma:anchorId="fba54fb3-c3e1-fe81-a776-ca4b69148c4d" ma:open="true" ma:isKeyword="false">
      <xsd:complexType>
        <xsd:sequence>
          <xsd:element ref="pc:Terms" minOccurs="0" maxOccurs="1"/>
        </xsd:sequence>
      </xsd:complex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DateTaken" ma:index="17" nillable="true" ma:displayName="MediaServiceDateTaken" ma:hidden="true" ma:indexed="true" ma:internalName="MediaServiceDateTaken"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element name="MediaServiceSearchProperties" ma:index="21"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9ffa3cca-3d6a-4f76-9cd7-3ef3d04c88f3" elementFormDefault="qualified">
    <xsd:import namespace="http://schemas.microsoft.com/office/2006/documentManagement/types"/>
    <xsd:import namespace="http://schemas.microsoft.com/office/infopath/2007/PartnerControls"/>
    <xsd:element name="TaxCatchAll" ma:index="13" nillable="true" ma:displayName="Taxonomy Catch All Column" ma:hidden="true" ma:list="{e66a5782-8a8d-4eb3-9091-abbd78a3a4b9}" ma:internalName="TaxCatchAll" ma:showField="CatchAllData" ma:web="9ffa3cca-3d6a-4f76-9cd7-3ef3d04c88f3">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874813A-E912-4D77-A553-8B20CE182CDA}">
  <ds:schemaRefs>
    <ds:schemaRef ds:uri="http://schemas.microsoft.com/office/2006/documentManagement/type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metadata/properties"/>
    <ds:schemaRef ds:uri="9ffa3cca-3d6a-4f76-9cd7-3ef3d04c88f3"/>
    <ds:schemaRef ds:uri="def88346-35dd-4247-a0e5-07e700145ebe"/>
    <ds:schemaRef ds:uri="http://www.w3.org/XML/1998/namespace"/>
    <ds:schemaRef ds:uri="http://purl.org/dc/terms/"/>
  </ds:schemaRefs>
</ds:datastoreItem>
</file>

<file path=customXml/itemProps2.xml><?xml version="1.0" encoding="utf-8"?>
<ds:datastoreItem xmlns:ds="http://schemas.openxmlformats.org/officeDocument/2006/customXml" ds:itemID="{3C47C4F4-93A6-49F2-880A-1775913994C3}">
  <ds:schemaRefs>
    <ds:schemaRef ds:uri="http://schemas.microsoft.com/sharepoint/v3/contenttype/forms"/>
  </ds:schemaRefs>
</ds:datastoreItem>
</file>

<file path=customXml/itemProps3.xml><?xml version="1.0" encoding="utf-8"?>
<ds:datastoreItem xmlns:ds="http://schemas.openxmlformats.org/officeDocument/2006/customXml" ds:itemID="{3EE65F2E-F0A2-46BB-B32A-9D5616A2E8C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ef88346-35dd-4247-a0e5-07e700145ebe"/>
    <ds:schemaRef ds:uri="9ffa3cca-3d6a-4f76-9cd7-3ef3d04c88f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usc_ppt_substitute_fonts_wide</Template>
  <TotalTime>1525</TotalTime>
  <Words>1117</Words>
  <Application>Microsoft Office PowerPoint</Application>
  <PresentationFormat>Widescreen</PresentationFormat>
  <Paragraphs>106</Paragraphs>
  <Slides>9</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Impact</vt:lpstr>
      <vt:lpstr>Times New Roman</vt:lpstr>
      <vt:lpstr>UofSC Simple Theme</vt:lpstr>
      <vt:lpstr>USC Transition to Blackboard Learn Ultra</vt:lpstr>
      <vt:lpstr>Spring 2024 - Important LMS Dates</vt:lpstr>
      <vt:lpstr>UCV Training opportunities</vt:lpstr>
      <vt:lpstr>Zoom Implementation</vt:lpstr>
      <vt:lpstr>Title IV Attendance Mandate</vt:lpstr>
      <vt:lpstr>Sunset of Collaborate</vt:lpstr>
      <vt:lpstr>LMS Assessment Committee and survey</vt:lpstr>
      <vt:lpstr>USC UCV Resources for faculty</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Hostilo, Jeff</dc:creator>
  <cp:lastModifiedBy>Mayer, Rhiannon</cp:lastModifiedBy>
  <cp:revision>244</cp:revision>
  <dcterms:created xsi:type="dcterms:W3CDTF">2023-07-07T14:43:47Z</dcterms:created>
  <dcterms:modified xsi:type="dcterms:W3CDTF">2024-03-25T15:06:02Z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0x010100A0E26ACFAE9F554CBEDCDB2D0078B80D</vt:lpwstr>
  </property>
  <property fmtid="{D5CDD505-2E9C-101B-9397-08002B2CF9AE}" pid="3" name="MediaServiceImageTags">
    <vt:lpwstr/>
  </property>
</Properties>
</file>